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Lub Dub 1 Bold Italics" panose="020B0604020202020204" charset="0"/>
      <p:regular r:id="rId6"/>
    </p:embeddedFont>
    <p:embeddedFont>
      <p:font typeface="Lub Dub 1 Heavy" panose="020B0604020202020204" charset="0"/>
      <p:regular r:id="rId7"/>
    </p:embeddedFont>
    <p:embeddedFont>
      <p:font typeface="Lub Dub 1 Light" panose="020B0604020202020204" charset="0"/>
      <p:regular r:id="rId8"/>
    </p:embeddedFont>
    <p:embeddedFont>
      <p:font typeface="Lub Dub 1 Light Italics" panose="020B0604020202020204" charset="0"/>
      <p:regular r:id="rId9"/>
    </p:embeddedFont>
    <p:embeddedFont>
      <p:font typeface="Lub Dub 1 Medium Italics" panose="020B0604020202020204" charset="0"/>
      <p:regular r:id="rId10"/>
    </p:embeddedFont>
    <p:embeddedFont>
      <p:font typeface="Lub Dub 2 Bold Italics" panose="020B0604020202020204" charset="0"/>
      <p:regular r:id="rId11"/>
    </p:embeddedFont>
    <p:embeddedFont>
      <p:font typeface="Lub Dub 2 Italics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76A219-238F-4FA8-89F5-DE22BE588AC8}" v="1" dt="2026-08-10T17:59:19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HeartClub@heart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9909" y="0"/>
            <a:ext cx="6422606" cy="10287000"/>
            <a:chOff x="0" y="0"/>
            <a:chExt cx="8563475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6900898"/>
              <a:ext cx="2811078" cy="3378970"/>
              <a:chOff x="0" y="0"/>
              <a:chExt cx="812800" cy="977001"/>
            </a:xfrm>
          </p:grpSpPr>
          <p:sp>
            <p:nvSpPr>
              <p:cNvPr id="4" name="Freeform 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10890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2875385" y="6900898"/>
              <a:ext cx="2811078" cy="3378970"/>
              <a:chOff x="0" y="0"/>
              <a:chExt cx="812800" cy="977001"/>
            </a:xfrm>
          </p:grpSpPr>
          <p:sp>
            <p:nvSpPr>
              <p:cNvPr id="6" name="Freeform 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10890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752397" y="6900898"/>
              <a:ext cx="2811078" cy="3378970"/>
              <a:chOff x="0" y="0"/>
              <a:chExt cx="812800" cy="977001"/>
            </a:xfrm>
          </p:grpSpPr>
          <p:sp>
            <p:nvSpPr>
              <p:cNvPr id="8" name="Freeform 8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10890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10337030"/>
              <a:ext cx="2811078" cy="3378970"/>
              <a:chOff x="0" y="0"/>
              <a:chExt cx="812800" cy="977001"/>
            </a:xfrm>
          </p:grpSpPr>
          <p:sp>
            <p:nvSpPr>
              <p:cNvPr id="10" name="Freeform 10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5">
                  <a:alphaModFix amt="10890"/>
                </a:blip>
                <a:stretch>
                  <a:fillRect l="-61581" r="-28989" b="-206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2875385" y="10337030"/>
              <a:ext cx="2811078" cy="3378970"/>
              <a:chOff x="0" y="0"/>
              <a:chExt cx="812800" cy="977001"/>
            </a:xfrm>
          </p:grpSpPr>
          <p:sp>
            <p:nvSpPr>
              <p:cNvPr id="12" name="Freeform 12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10890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752397" y="10337030"/>
              <a:ext cx="2811078" cy="3378970"/>
              <a:chOff x="0" y="0"/>
              <a:chExt cx="812800" cy="977001"/>
            </a:xfrm>
          </p:grpSpPr>
          <p:sp>
            <p:nvSpPr>
              <p:cNvPr id="14" name="Freeform 1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10890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2811078" cy="3378970"/>
              <a:chOff x="0" y="0"/>
              <a:chExt cx="812800" cy="977001"/>
            </a:xfrm>
          </p:grpSpPr>
          <p:sp>
            <p:nvSpPr>
              <p:cNvPr id="16" name="Freeform 1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6098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2875385" y="0"/>
              <a:ext cx="2811078" cy="3378970"/>
              <a:chOff x="0" y="0"/>
              <a:chExt cx="812800" cy="977001"/>
            </a:xfrm>
          </p:grpSpPr>
          <p:sp>
            <p:nvSpPr>
              <p:cNvPr id="18" name="Freeform 18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6098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5752397" y="0"/>
              <a:ext cx="2811078" cy="3378970"/>
              <a:chOff x="0" y="0"/>
              <a:chExt cx="812800" cy="977001"/>
            </a:xfrm>
          </p:grpSpPr>
          <p:sp>
            <p:nvSpPr>
              <p:cNvPr id="20" name="Freeform 20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6098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3436132"/>
              <a:ext cx="2811078" cy="3378970"/>
              <a:chOff x="0" y="0"/>
              <a:chExt cx="812800" cy="977001"/>
            </a:xfrm>
          </p:grpSpPr>
          <p:sp>
            <p:nvSpPr>
              <p:cNvPr id="22" name="Freeform 22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5">
                  <a:alphaModFix amt="6098"/>
                </a:blip>
                <a:stretch>
                  <a:fillRect l="-61581" r="-28989" b="-206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2875385" y="3436132"/>
              <a:ext cx="2811078" cy="3378970"/>
              <a:chOff x="0" y="0"/>
              <a:chExt cx="812800" cy="977001"/>
            </a:xfrm>
          </p:grpSpPr>
          <p:sp>
            <p:nvSpPr>
              <p:cNvPr id="24" name="Freeform 2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6098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5752397" y="3436132"/>
              <a:ext cx="2811078" cy="3378970"/>
              <a:chOff x="0" y="0"/>
              <a:chExt cx="812800" cy="977001"/>
            </a:xfrm>
          </p:grpSpPr>
          <p:sp>
            <p:nvSpPr>
              <p:cNvPr id="26" name="Freeform 2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6098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>
            <a:off x="5999440" y="0"/>
            <a:ext cx="6422606" cy="10287000"/>
            <a:chOff x="0" y="0"/>
            <a:chExt cx="8563475" cy="13716000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6900898"/>
              <a:ext cx="2811078" cy="3378970"/>
              <a:chOff x="0" y="0"/>
              <a:chExt cx="812800" cy="977001"/>
            </a:xfrm>
          </p:grpSpPr>
          <p:sp>
            <p:nvSpPr>
              <p:cNvPr id="29" name="Freeform 29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10890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875385" y="6900898"/>
              <a:ext cx="2811078" cy="3378970"/>
              <a:chOff x="0" y="0"/>
              <a:chExt cx="812800" cy="977001"/>
            </a:xfrm>
          </p:grpSpPr>
          <p:sp>
            <p:nvSpPr>
              <p:cNvPr id="31" name="Freeform 31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10890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752397" y="6900898"/>
              <a:ext cx="2811078" cy="3378970"/>
              <a:chOff x="0" y="0"/>
              <a:chExt cx="812800" cy="977001"/>
            </a:xfrm>
          </p:grpSpPr>
          <p:sp>
            <p:nvSpPr>
              <p:cNvPr id="33" name="Freeform 33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10890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0" y="10337030"/>
              <a:ext cx="2811078" cy="3378970"/>
              <a:chOff x="0" y="0"/>
              <a:chExt cx="812800" cy="977001"/>
            </a:xfrm>
          </p:grpSpPr>
          <p:sp>
            <p:nvSpPr>
              <p:cNvPr id="35" name="Freeform 35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5">
                  <a:alphaModFix amt="10890"/>
                </a:blip>
                <a:stretch>
                  <a:fillRect l="-61581" r="-28989" b="-206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2875385" y="10337030"/>
              <a:ext cx="2811078" cy="3378970"/>
              <a:chOff x="0" y="0"/>
              <a:chExt cx="812800" cy="977001"/>
            </a:xfrm>
          </p:grpSpPr>
          <p:sp>
            <p:nvSpPr>
              <p:cNvPr id="37" name="Freeform 37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10890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5752397" y="10337030"/>
              <a:ext cx="2811078" cy="3378970"/>
              <a:chOff x="0" y="0"/>
              <a:chExt cx="812800" cy="977001"/>
            </a:xfrm>
          </p:grpSpPr>
          <p:sp>
            <p:nvSpPr>
              <p:cNvPr id="39" name="Freeform 39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10890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0" y="0"/>
              <a:ext cx="2811078" cy="3378970"/>
              <a:chOff x="0" y="0"/>
              <a:chExt cx="812800" cy="977001"/>
            </a:xfrm>
          </p:grpSpPr>
          <p:sp>
            <p:nvSpPr>
              <p:cNvPr id="41" name="Freeform 41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6098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2875385" y="0"/>
              <a:ext cx="2811078" cy="3378970"/>
              <a:chOff x="0" y="0"/>
              <a:chExt cx="812800" cy="977001"/>
            </a:xfrm>
          </p:grpSpPr>
          <p:sp>
            <p:nvSpPr>
              <p:cNvPr id="43" name="Freeform 43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6098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5752397" y="0"/>
              <a:ext cx="2811078" cy="3378970"/>
              <a:chOff x="0" y="0"/>
              <a:chExt cx="812800" cy="977001"/>
            </a:xfrm>
          </p:grpSpPr>
          <p:sp>
            <p:nvSpPr>
              <p:cNvPr id="45" name="Freeform 45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6098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0" y="3436132"/>
              <a:ext cx="2811078" cy="3378970"/>
              <a:chOff x="0" y="0"/>
              <a:chExt cx="812800" cy="977001"/>
            </a:xfrm>
          </p:grpSpPr>
          <p:sp>
            <p:nvSpPr>
              <p:cNvPr id="47" name="Freeform 47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5">
                  <a:alphaModFix amt="6098"/>
                </a:blip>
                <a:stretch>
                  <a:fillRect l="-61581" r="-28989" b="-206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2875385" y="3436132"/>
              <a:ext cx="2811078" cy="3378970"/>
              <a:chOff x="0" y="0"/>
              <a:chExt cx="812800" cy="977001"/>
            </a:xfrm>
          </p:grpSpPr>
          <p:sp>
            <p:nvSpPr>
              <p:cNvPr id="49" name="Freeform 49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6098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5752397" y="3436132"/>
              <a:ext cx="2811078" cy="3378970"/>
              <a:chOff x="0" y="0"/>
              <a:chExt cx="812800" cy="977001"/>
            </a:xfrm>
          </p:grpSpPr>
          <p:sp>
            <p:nvSpPr>
              <p:cNvPr id="51" name="Freeform 51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6098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2" name="Group 52"/>
          <p:cNvGrpSpPr/>
          <p:nvPr/>
        </p:nvGrpSpPr>
        <p:grpSpPr>
          <a:xfrm>
            <a:off x="12488721" y="0"/>
            <a:ext cx="6422606" cy="10287000"/>
            <a:chOff x="0" y="0"/>
            <a:chExt cx="8563475" cy="13716000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6900898"/>
              <a:ext cx="2811078" cy="3378970"/>
              <a:chOff x="0" y="0"/>
              <a:chExt cx="812800" cy="977001"/>
            </a:xfrm>
          </p:grpSpPr>
          <p:sp>
            <p:nvSpPr>
              <p:cNvPr id="54" name="Freeform 5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10890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2875385" y="6900898"/>
              <a:ext cx="2811078" cy="3378970"/>
              <a:chOff x="0" y="0"/>
              <a:chExt cx="812800" cy="977001"/>
            </a:xfrm>
          </p:grpSpPr>
          <p:sp>
            <p:nvSpPr>
              <p:cNvPr id="56" name="Freeform 5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10890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5752397" y="6900898"/>
              <a:ext cx="2811078" cy="3378970"/>
              <a:chOff x="0" y="0"/>
              <a:chExt cx="812800" cy="977001"/>
            </a:xfrm>
          </p:grpSpPr>
          <p:sp>
            <p:nvSpPr>
              <p:cNvPr id="58" name="Freeform 58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10890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10337030"/>
              <a:ext cx="2811078" cy="3378970"/>
              <a:chOff x="0" y="0"/>
              <a:chExt cx="812800" cy="977001"/>
            </a:xfrm>
          </p:grpSpPr>
          <p:sp>
            <p:nvSpPr>
              <p:cNvPr id="60" name="Freeform 60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8">
                  <a:alphaModFix amt="10890"/>
                </a:blip>
                <a:stretch>
                  <a:fillRect l="-30844" r="-30844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2875385" y="10337030"/>
              <a:ext cx="2811078" cy="3378970"/>
              <a:chOff x="0" y="0"/>
              <a:chExt cx="812800" cy="977001"/>
            </a:xfrm>
          </p:grpSpPr>
          <p:sp>
            <p:nvSpPr>
              <p:cNvPr id="62" name="Freeform 62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10890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5752397" y="10337030"/>
              <a:ext cx="2811078" cy="3378970"/>
              <a:chOff x="0" y="0"/>
              <a:chExt cx="812800" cy="977001"/>
            </a:xfrm>
          </p:grpSpPr>
          <p:sp>
            <p:nvSpPr>
              <p:cNvPr id="64" name="Freeform 6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10890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0" y="0"/>
              <a:ext cx="2811078" cy="3378970"/>
              <a:chOff x="0" y="0"/>
              <a:chExt cx="812800" cy="977001"/>
            </a:xfrm>
          </p:grpSpPr>
          <p:sp>
            <p:nvSpPr>
              <p:cNvPr id="66" name="Freeform 6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2">
                  <a:alphaModFix amt="6098"/>
                </a:blip>
                <a:stretch>
                  <a:fillRect l="-32330" r="-323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2875385" y="0"/>
              <a:ext cx="2811078" cy="3378970"/>
              <a:chOff x="0" y="0"/>
              <a:chExt cx="812800" cy="977001"/>
            </a:xfrm>
          </p:grpSpPr>
          <p:sp>
            <p:nvSpPr>
              <p:cNvPr id="68" name="Freeform 68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3">
                  <a:alphaModFix amt="6098"/>
                </a:blip>
                <a:stretch>
                  <a:fillRect l="-40038" r="-4003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>
              <a:off x="5752397" y="0"/>
              <a:ext cx="2811078" cy="3378970"/>
              <a:chOff x="0" y="0"/>
              <a:chExt cx="812800" cy="977001"/>
            </a:xfrm>
          </p:grpSpPr>
          <p:sp>
            <p:nvSpPr>
              <p:cNvPr id="70" name="Freeform 70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4">
                  <a:alphaModFix amt="6098"/>
                </a:blip>
                <a:stretch>
                  <a:fillRect l="-40186" r="-4018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0" y="3436132"/>
              <a:ext cx="2811078" cy="3378970"/>
              <a:chOff x="0" y="0"/>
              <a:chExt cx="812800" cy="977001"/>
            </a:xfrm>
          </p:grpSpPr>
          <p:sp>
            <p:nvSpPr>
              <p:cNvPr id="72" name="Freeform 72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5">
                  <a:alphaModFix amt="6098"/>
                </a:blip>
                <a:stretch>
                  <a:fillRect l="-61581" r="-28989" b="-20630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3" name="Group 73"/>
            <p:cNvGrpSpPr/>
            <p:nvPr/>
          </p:nvGrpSpPr>
          <p:grpSpPr>
            <a:xfrm>
              <a:off x="2875385" y="3436132"/>
              <a:ext cx="2811078" cy="3378970"/>
              <a:chOff x="0" y="0"/>
              <a:chExt cx="812800" cy="977001"/>
            </a:xfrm>
          </p:grpSpPr>
          <p:sp>
            <p:nvSpPr>
              <p:cNvPr id="74" name="Freeform 74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6">
                  <a:alphaModFix amt="6098"/>
                </a:blip>
                <a:stretch>
                  <a:fillRect l="-56898" r="-56898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5752397" y="3436132"/>
              <a:ext cx="2811078" cy="3378970"/>
              <a:chOff x="0" y="0"/>
              <a:chExt cx="812800" cy="977001"/>
            </a:xfrm>
          </p:grpSpPr>
          <p:sp>
            <p:nvSpPr>
              <p:cNvPr id="76" name="Freeform 76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812800" cy="9770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7700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977001"/>
                    </a:lnTo>
                    <a:lnTo>
                      <a:pt x="0" y="977001"/>
                    </a:lnTo>
                    <a:close/>
                  </a:path>
                </a:pathLst>
              </a:custGeom>
              <a:blipFill>
                <a:blip r:embed="rId7">
                  <a:alphaModFix amt="6098"/>
                </a:blip>
                <a:stretch>
                  <a:fillRect l="-40106" r="-4010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7" name="Group 77"/>
          <p:cNvGrpSpPr/>
          <p:nvPr/>
        </p:nvGrpSpPr>
        <p:grpSpPr>
          <a:xfrm>
            <a:off x="1028700" y="1028700"/>
            <a:ext cx="16230600" cy="8229600"/>
            <a:chOff x="0" y="0"/>
            <a:chExt cx="6183086" cy="3135086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6183086" cy="3135086"/>
            </a:xfrm>
            <a:custGeom>
              <a:avLst/>
              <a:gdLst/>
              <a:ahLst/>
              <a:cxnLst/>
              <a:rect l="l" t="t" r="r" b="b"/>
              <a:pathLst>
                <a:path w="6183086" h="3135086">
                  <a:moveTo>
                    <a:pt x="16695" y="0"/>
                  </a:moveTo>
                  <a:lnTo>
                    <a:pt x="6166391" y="0"/>
                  </a:lnTo>
                  <a:cubicBezTo>
                    <a:pt x="6170819" y="0"/>
                    <a:pt x="6175065" y="1759"/>
                    <a:pt x="6178196" y="4890"/>
                  </a:cubicBezTo>
                  <a:cubicBezTo>
                    <a:pt x="6181327" y="8021"/>
                    <a:pt x="6183086" y="12267"/>
                    <a:pt x="6183086" y="16695"/>
                  </a:cubicBezTo>
                  <a:lnTo>
                    <a:pt x="6183086" y="3118391"/>
                  </a:lnTo>
                  <a:cubicBezTo>
                    <a:pt x="6183086" y="3122819"/>
                    <a:pt x="6181327" y="3127065"/>
                    <a:pt x="6178196" y="3130196"/>
                  </a:cubicBezTo>
                  <a:cubicBezTo>
                    <a:pt x="6175065" y="3133327"/>
                    <a:pt x="6170819" y="3135086"/>
                    <a:pt x="6166391" y="3135086"/>
                  </a:cubicBezTo>
                  <a:lnTo>
                    <a:pt x="16695" y="3135086"/>
                  </a:lnTo>
                  <a:cubicBezTo>
                    <a:pt x="7475" y="3135086"/>
                    <a:pt x="0" y="3127611"/>
                    <a:pt x="0" y="3118391"/>
                  </a:cubicBezTo>
                  <a:lnTo>
                    <a:pt x="0" y="16695"/>
                  </a:lnTo>
                  <a:cubicBezTo>
                    <a:pt x="0" y="12267"/>
                    <a:pt x="1759" y="8021"/>
                    <a:pt x="4890" y="4890"/>
                  </a:cubicBezTo>
                  <a:cubicBezTo>
                    <a:pt x="8021" y="1759"/>
                    <a:pt x="12267" y="0"/>
                    <a:pt x="1669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28575"/>
              <a:ext cx="6183086" cy="3163661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1843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184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0" name="Freeform 80" descr="American Heart Association Heart Club Logo"/>
          <p:cNvSpPr/>
          <p:nvPr/>
        </p:nvSpPr>
        <p:spPr>
          <a:xfrm>
            <a:off x="6887904" y="2141893"/>
            <a:ext cx="4512192" cy="1386355"/>
          </a:xfrm>
          <a:custGeom>
            <a:avLst/>
            <a:gdLst/>
            <a:ahLst/>
            <a:cxnLst/>
            <a:rect l="l" t="t" r="r" b="b"/>
            <a:pathLst>
              <a:path w="4512192" h="1386355">
                <a:moveTo>
                  <a:pt x="0" y="0"/>
                </a:moveTo>
                <a:lnTo>
                  <a:pt x="4512192" y="0"/>
                </a:lnTo>
                <a:lnTo>
                  <a:pt x="4512192" y="1386355"/>
                </a:lnTo>
                <a:lnTo>
                  <a:pt x="0" y="13863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1" name="Freeform 81" descr="Two people in red dresses holding signs that say &quot;I GO RED!&quot;"/>
          <p:cNvSpPr/>
          <p:nvPr/>
        </p:nvSpPr>
        <p:spPr>
          <a:xfrm>
            <a:off x="-489909" y="3058484"/>
            <a:ext cx="7039913" cy="8731675"/>
          </a:xfrm>
          <a:custGeom>
            <a:avLst/>
            <a:gdLst/>
            <a:ahLst/>
            <a:cxnLst/>
            <a:rect l="l" t="t" r="r" b="b"/>
            <a:pathLst>
              <a:path w="7039913" h="8731675">
                <a:moveTo>
                  <a:pt x="0" y="0"/>
                </a:moveTo>
                <a:lnTo>
                  <a:pt x="7039912" y="0"/>
                </a:lnTo>
                <a:lnTo>
                  <a:pt x="7039912" y="8731674"/>
                </a:lnTo>
                <a:lnTo>
                  <a:pt x="0" y="87316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2" name="TextBox 82"/>
          <p:cNvSpPr txBox="1"/>
          <p:nvPr/>
        </p:nvSpPr>
        <p:spPr>
          <a:xfrm>
            <a:off x="4872094" y="4406435"/>
            <a:ext cx="8677298" cy="1789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1"/>
              </a:lnSpc>
            </a:pPr>
            <a:r>
              <a:rPr lang="en-US" sz="7706" b="1" spc="-215">
                <a:solidFill>
                  <a:srgbClr val="CF222B"/>
                </a:solidFill>
                <a:latin typeface="Lub Dub 1 Heavy"/>
                <a:ea typeface="Lub Dub 1 Heavy"/>
                <a:cs typeface="Lub Dub 1 Heavy"/>
                <a:sym typeface="Lub Dub 1 Heavy"/>
              </a:rPr>
              <a:t>YOUR HEART CAN MAKE AN IMPACT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705077" y="6433081"/>
            <a:ext cx="7011331" cy="99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3"/>
              </a:lnSpc>
            </a:pPr>
            <a:r>
              <a:rPr lang="en-US" sz="3778" b="1" i="1">
                <a:solidFill>
                  <a:srgbClr val="000000"/>
                </a:solidFill>
                <a:latin typeface="Lub Dub 1 Medium Italics"/>
                <a:ea typeface="Lub Dub 1 Medium Italics"/>
                <a:cs typeface="Lub Dub 1 Medium Italics"/>
                <a:sym typeface="Lub Dub 1 Medium Italics"/>
              </a:rPr>
              <a:t>Join or start a Heart Club at your school!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American Heart Association Heart Club Logo"/>
          <p:cNvSpPr/>
          <p:nvPr/>
        </p:nvSpPr>
        <p:spPr>
          <a:xfrm>
            <a:off x="11014128" y="878927"/>
            <a:ext cx="3724094" cy="1142055"/>
          </a:xfrm>
          <a:custGeom>
            <a:avLst/>
            <a:gdLst/>
            <a:ahLst/>
            <a:cxnLst/>
            <a:rect l="l" t="t" r="r" b="b"/>
            <a:pathLst>
              <a:path w="3724094" h="1142055">
                <a:moveTo>
                  <a:pt x="0" y="0"/>
                </a:moveTo>
                <a:lnTo>
                  <a:pt x="3724094" y="0"/>
                </a:lnTo>
                <a:lnTo>
                  <a:pt x="3724094" y="1142056"/>
                </a:lnTo>
                <a:lnTo>
                  <a:pt x="0" y="1142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397950" y="4342675"/>
            <a:ext cx="7973743" cy="416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5"/>
              </a:lnSpc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A student-led club that:</a:t>
            </a:r>
          </a:p>
          <a:p>
            <a:pPr algn="l">
              <a:lnSpc>
                <a:spcPts val="3665"/>
              </a:lnSpc>
            </a:pPr>
            <a:endParaRPr lang="en-US" sz="3004">
              <a:solidFill>
                <a:srgbClr val="000000"/>
              </a:solidFill>
              <a:latin typeface="Lub Dub 1 Light"/>
              <a:ea typeface="Lub Dub 1 Light"/>
              <a:cs typeface="Lub Dub 1 Light"/>
              <a:sym typeface="Lub Dub 1 Light"/>
            </a:endParaRPr>
          </a:p>
          <a:p>
            <a:pPr marL="648702" lvl="1" indent="-324351" algn="l">
              <a:lnSpc>
                <a:spcPts val="3665"/>
              </a:lnSpc>
              <a:buFont typeface="Arial"/>
              <a:buChar char="•"/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Raises awareness about heart disease &amp; stroke</a:t>
            </a:r>
          </a:p>
          <a:p>
            <a:pPr marL="648702" lvl="1" indent="-324351" algn="l">
              <a:lnSpc>
                <a:spcPts val="3665"/>
              </a:lnSpc>
              <a:buFont typeface="Arial"/>
              <a:buChar char="•"/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Promotes mental &amp; physical well-being</a:t>
            </a:r>
          </a:p>
          <a:p>
            <a:pPr marL="648702" lvl="1" indent="-324351" algn="l">
              <a:lnSpc>
                <a:spcPts val="3665"/>
              </a:lnSpc>
              <a:buFont typeface="Arial"/>
              <a:buChar char="•"/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Volunteers to make an impact</a:t>
            </a:r>
          </a:p>
          <a:p>
            <a:pPr marL="648702" lvl="1" indent="-324351" algn="l">
              <a:lnSpc>
                <a:spcPts val="3665"/>
              </a:lnSpc>
              <a:buFont typeface="Arial"/>
              <a:buChar char="•"/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Advocates for healthier communities</a:t>
            </a:r>
          </a:p>
          <a:p>
            <a:pPr marL="648702" lvl="1" indent="-324351" algn="l">
              <a:lnSpc>
                <a:spcPts val="3665"/>
              </a:lnSpc>
              <a:buFont typeface="Arial"/>
              <a:buChar char="•"/>
            </a:pPr>
            <a:r>
              <a:rPr lang="en-US" sz="3004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Fundraises to support lifesaving work</a:t>
            </a:r>
          </a:p>
          <a:p>
            <a:pPr algn="l">
              <a:lnSpc>
                <a:spcPts val="3665"/>
              </a:lnSpc>
            </a:pPr>
            <a:endParaRPr lang="en-US" sz="3004">
              <a:solidFill>
                <a:srgbClr val="000000"/>
              </a:solidFill>
              <a:latin typeface="Lub Dub 1 Light"/>
              <a:ea typeface="Lub Dub 1 Light"/>
              <a:cs typeface="Lub Dub 1 Light"/>
              <a:sym typeface="Lub Dub 1 Ligh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964526" y="2916333"/>
            <a:ext cx="7823297" cy="720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3"/>
              </a:lnSpc>
            </a:pPr>
            <a:r>
              <a:rPr lang="en-US" sz="5935" spc="-166">
                <a:solidFill>
                  <a:srgbClr val="CF222B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WHAT IS</a:t>
            </a:r>
            <a:r>
              <a:rPr lang="en-US" sz="5935" b="1" spc="-166">
                <a:solidFill>
                  <a:srgbClr val="CF222B"/>
                </a:solidFill>
                <a:latin typeface="Lub Dub 1 Heavy"/>
                <a:ea typeface="Lub Dub 1 Heavy"/>
                <a:cs typeface="Lub Dub 1 Heavy"/>
                <a:sym typeface="Lub Dub 1 Heavy"/>
              </a:rPr>
              <a:t> HEART CLUB?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72766" y="8436381"/>
            <a:ext cx="5606817" cy="82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4"/>
              </a:lnSpc>
            </a:pPr>
            <a:r>
              <a:rPr lang="en-US" sz="2659" b="1" i="1">
                <a:solidFill>
                  <a:srgbClr val="CF222B"/>
                </a:solidFill>
                <a:latin typeface="Lub Dub 1 Bold Italics"/>
                <a:ea typeface="Lub Dub 1 Bold Italics"/>
                <a:cs typeface="Lub Dub 1 Bold Italics"/>
                <a:sym typeface="Lub Dub 1 Bold Italics"/>
              </a:rPr>
              <a:t>A movement to save lives, inspire change and raise awareness!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573273" y="-168622"/>
            <a:ext cx="8566368" cy="11315836"/>
            <a:chOff x="0" y="0"/>
            <a:chExt cx="1035115" cy="1367346"/>
          </a:xfrm>
        </p:grpSpPr>
        <p:sp>
          <p:nvSpPr>
            <p:cNvPr id="7" name="Freeform 7" descr="A group of people posing for a photo in front of a projector screen. "/>
            <p:cNvSpPr/>
            <p:nvPr/>
          </p:nvSpPr>
          <p:spPr>
            <a:xfrm>
              <a:off x="0" y="0"/>
              <a:ext cx="1035115" cy="1367346"/>
            </a:xfrm>
            <a:custGeom>
              <a:avLst/>
              <a:gdLst/>
              <a:ahLst/>
              <a:cxnLst/>
              <a:rect l="l" t="t" r="r" b="b"/>
              <a:pathLst>
                <a:path w="1035115" h="1367346">
                  <a:moveTo>
                    <a:pt x="0" y="0"/>
                  </a:moveTo>
                  <a:lnTo>
                    <a:pt x="1035115" y="0"/>
                  </a:lnTo>
                  <a:lnTo>
                    <a:pt x="1035115" y="1367346"/>
                  </a:lnTo>
                  <a:lnTo>
                    <a:pt x="0" y="1367346"/>
                  </a:lnTo>
                  <a:close/>
                </a:path>
              </a:pathLst>
            </a:custGeom>
            <a:blipFill>
              <a:blip r:embed="rId3"/>
              <a:stretch>
                <a:fillRect l="-17758" t="-44576" r="-26702" b="-2050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American Heart Association Heart Club Logo"/>
          <p:cNvSpPr/>
          <p:nvPr/>
        </p:nvSpPr>
        <p:spPr>
          <a:xfrm>
            <a:off x="838792" y="627895"/>
            <a:ext cx="3724094" cy="1142055"/>
          </a:xfrm>
          <a:custGeom>
            <a:avLst/>
            <a:gdLst/>
            <a:ahLst/>
            <a:cxnLst/>
            <a:rect l="l" t="t" r="r" b="b"/>
            <a:pathLst>
              <a:path w="3724094" h="1142055">
                <a:moveTo>
                  <a:pt x="0" y="0"/>
                </a:moveTo>
                <a:lnTo>
                  <a:pt x="3724094" y="0"/>
                </a:lnTo>
                <a:lnTo>
                  <a:pt x="3724094" y="1142055"/>
                </a:lnTo>
                <a:lnTo>
                  <a:pt x="0" y="1142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 descr="A group of students and adults pose for a photo in front of a blue banner."/>
          <p:cNvSpPr/>
          <p:nvPr/>
        </p:nvSpPr>
        <p:spPr>
          <a:xfrm>
            <a:off x="2443920" y="3070844"/>
            <a:ext cx="2977515" cy="3526155"/>
          </a:xfrm>
          <a:custGeom>
            <a:avLst/>
            <a:gdLst/>
            <a:ahLst/>
            <a:cxnLst/>
            <a:rect l="l" t="t" r="r" b="b"/>
            <a:pathLst>
              <a:path w="2977515" h="3526155">
                <a:moveTo>
                  <a:pt x="0" y="0"/>
                </a:moveTo>
                <a:lnTo>
                  <a:pt x="2977515" y="0"/>
                </a:lnTo>
                <a:lnTo>
                  <a:pt x="2977515" y="3526155"/>
                </a:lnTo>
                <a:lnTo>
                  <a:pt x="0" y="3526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44" r="-5444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35479" y="6188552"/>
            <a:ext cx="994398" cy="994398"/>
          </a:xfrm>
          <a:custGeom>
            <a:avLst/>
            <a:gdLst/>
            <a:ahLst/>
            <a:cxnLst/>
            <a:rect l="l" t="t" r="r" b="b"/>
            <a:pathLst>
              <a:path w="994398" h="994398">
                <a:moveTo>
                  <a:pt x="0" y="0"/>
                </a:moveTo>
                <a:lnTo>
                  <a:pt x="994398" y="0"/>
                </a:lnTo>
                <a:lnTo>
                  <a:pt x="994398" y="994397"/>
                </a:lnTo>
                <a:lnTo>
                  <a:pt x="0" y="9943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31500" y="6383311"/>
            <a:ext cx="602355" cy="604879"/>
          </a:xfrm>
          <a:custGeom>
            <a:avLst/>
            <a:gdLst/>
            <a:ahLst/>
            <a:cxnLst/>
            <a:rect l="l" t="t" r="r" b="b"/>
            <a:pathLst>
              <a:path w="602355" h="604879">
                <a:moveTo>
                  <a:pt x="0" y="0"/>
                </a:moveTo>
                <a:lnTo>
                  <a:pt x="602355" y="0"/>
                </a:lnTo>
                <a:lnTo>
                  <a:pt x="602355" y="604879"/>
                </a:lnTo>
                <a:lnTo>
                  <a:pt x="0" y="6048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 descr="Two individuals practice CPR on a medical dummy in a classroom setting."/>
          <p:cNvSpPr/>
          <p:nvPr/>
        </p:nvSpPr>
        <p:spPr>
          <a:xfrm>
            <a:off x="5969972" y="3071058"/>
            <a:ext cx="2977515" cy="3525726"/>
          </a:xfrm>
          <a:custGeom>
            <a:avLst/>
            <a:gdLst/>
            <a:ahLst/>
            <a:cxnLst/>
            <a:rect l="l" t="t" r="r" b="b"/>
            <a:pathLst>
              <a:path w="2977515" h="3525726">
                <a:moveTo>
                  <a:pt x="0" y="0"/>
                </a:moveTo>
                <a:lnTo>
                  <a:pt x="2977515" y="0"/>
                </a:lnTo>
                <a:lnTo>
                  <a:pt x="2977515" y="3525726"/>
                </a:lnTo>
                <a:lnTo>
                  <a:pt x="0" y="3525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036" r="-290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61530" y="6188552"/>
            <a:ext cx="994398" cy="994398"/>
          </a:xfrm>
          <a:custGeom>
            <a:avLst/>
            <a:gdLst/>
            <a:ahLst/>
            <a:cxnLst/>
            <a:rect l="l" t="t" r="r" b="b"/>
            <a:pathLst>
              <a:path w="994398" h="994398">
                <a:moveTo>
                  <a:pt x="0" y="0"/>
                </a:moveTo>
                <a:lnTo>
                  <a:pt x="994398" y="0"/>
                </a:lnTo>
                <a:lnTo>
                  <a:pt x="994398" y="994397"/>
                </a:lnTo>
                <a:lnTo>
                  <a:pt x="0" y="9943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150342" y="6430062"/>
            <a:ext cx="616773" cy="511377"/>
            <a:chOff x="0" y="0"/>
            <a:chExt cx="485991" cy="402946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33" y="0"/>
              <a:ext cx="485498" cy="402717"/>
            </a:xfrm>
            <a:custGeom>
              <a:avLst/>
              <a:gdLst/>
              <a:ahLst/>
              <a:cxnLst/>
              <a:rect l="l" t="t" r="r" b="b"/>
              <a:pathLst>
                <a:path w="485498" h="402717">
                  <a:moveTo>
                    <a:pt x="338107" y="19431"/>
                  </a:moveTo>
                  <a:cubicBezTo>
                    <a:pt x="359189" y="20066"/>
                    <a:pt x="379255" y="24765"/>
                    <a:pt x="398305" y="33782"/>
                  </a:cubicBezTo>
                  <a:cubicBezTo>
                    <a:pt x="405290" y="36957"/>
                    <a:pt x="411894" y="40894"/>
                    <a:pt x="417863" y="45593"/>
                  </a:cubicBezTo>
                  <a:cubicBezTo>
                    <a:pt x="422562" y="49276"/>
                    <a:pt x="426880" y="53340"/>
                    <a:pt x="430944" y="57658"/>
                  </a:cubicBezTo>
                  <a:cubicBezTo>
                    <a:pt x="435008" y="61976"/>
                    <a:pt x="438691" y="66421"/>
                    <a:pt x="442120" y="71247"/>
                  </a:cubicBezTo>
                  <a:cubicBezTo>
                    <a:pt x="445803" y="76708"/>
                    <a:pt x="449232" y="82423"/>
                    <a:pt x="452153" y="88392"/>
                  </a:cubicBezTo>
                  <a:cubicBezTo>
                    <a:pt x="463329" y="109220"/>
                    <a:pt x="468155" y="131445"/>
                    <a:pt x="466758" y="154940"/>
                  </a:cubicBezTo>
                  <a:cubicBezTo>
                    <a:pt x="464726" y="176403"/>
                    <a:pt x="458122" y="196215"/>
                    <a:pt x="446692" y="214376"/>
                  </a:cubicBezTo>
                  <a:cubicBezTo>
                    <a:pt x="443390" y="219456"/>
                    <a:pt x="439834" y="224282"/>
                    <a:pt x="435897" y="228981"/>
                  </a:cubicBezTo>
                  <a:cubicBezTo>
                    <a:pt x="431960" y="233680"/>
                    <a:pt x="428150" y="238125"/>
                    <a:pt x="424594" y="242570"/>
                  </a:cubicBezTo>
                  <a:cubicBezTo>
                    <a:pt x="419387" y="237109"/>
                    <a:pt x="414434" y="231902"/>
                    <a:pt x="409481" y="226695"/>
                  </a:cubicBezTo>
                  <a:cubicBezTo>
                    <a:pt x="409481" y="226695"/>
                    <a:pt x="402496" y="219456"/>
                    <a:pt x="394876" y="211582"/>
                  </a:cubicBezTo>
                  <a:cubicBezTo>
                    <a:pt x="383954" y="200406"/>
                    <a:pt x="338361" y="154813"/>
                    <a:pt x="276131" y="93218"/>
                  </a:cubicBezTo>
                  <a:cubicBezTo>
                    <a:pt x="264320" y="105156"/>
                    <a:pt x="223045" y="145288"/>
                    <a:pt x="214790" y="153035"/>
                  </a:cubicBezTo>
                  <a:cubicBezTo>
                    <a:pt x="213012" y="154813"/>
                    <a:pt x="210853" y="156210"/>
                    <a:pt x="208567" y="157226"/>
                  </a:cubicBezTo>
                  <a:cubicBezTo>
                    <a:pt x="206281" y="158242"/>
                    <a:pt x="203868" y="158877"/>
                    <a:pt x="201328" y="159004"/>
                  </a:cubicBezTo>
                  <a:cubicBezTo>
                    <a:pt x="200820" y="159004"/>
                    <a:pt x="200312" y="159004"/>
                    <a:pt x="199931" y="159004"/>
                  </a:cubicBezTo>
                  <a:cubicBezTo>
                    <a:pt x="197899" y="159004"/>
                    <a:pt x="195867" y="158750"/>
                    <a:pt x="193962" y="158115"/>
                  </a:cubicBezTo>
                  <a:cubicBezTo>
                    <a:pt x="191549" y="157353"/>
                    <a:pt x="189263" y="156337"/>
                    <a:pt x="187231" y="154813"/>
                  </a:cubicBezTo>
                  <a:cubicBezTo>
                    <a:pt x="184564" y="152908"/>
                    <a:pt x="182405" y="150622"/>
                    <a:pt x="180881" y="147701"/>
                  </a:cubicBezTo>
                  <a:cubicBezTo>
                    <a:pt x="179357" y="144780"/>
                    <a:pt x="178341" y="141859"/>
                    <a:pt x="178214" y="138557"/>
                  </a:cubicBezTo>
                  <a:cubicBezTo>
                    <a:pt x="178087" y="135255"/>
                    <a:pt x="178468" y="132207"/>
                    <a:pt x="179738" y="129159"/>
                  </a:cubicBezTo>
                  <a:cubicBezTo>
                    <a:pt x="181008" y="126111"/>
                    <a:pt x="182786" y="123444"/>
                    <a:pt x="185199" y="121285"/>
                  </a:cubicBezTo>
                  <a:cubicBezTo>
                    <a:pt x="202725" y="103632"/>
                    <a:pt x="220505" y="86233"/>
                    <a:pt x="238031" y="68580"/>
                  </a:cubicBezTo>
                  <a:cubicBezTo>
                    <a:pt x="249588" y="55626"/>
                    <a:pt x="262923" y="44704"/>
                    <a:pt x="277909" y="35814"/>
                  </a:cubicBezTo>
                  <a:cubicBezTo>
                    <a:pt x="296832" y="25527"/>
                    <a:pt x="317025" y="20066"/>
                    <a:pt x="338488" y="19558"/>
                  </a:cubicBezTo>
                  <a:close/>
                  <a:moveTo>
                    <a:pt x="99474" y="217805"/>
                  </a:moveTo>
                  <a:cubicBezTo>
                    <a:pt x="102903" y="217932"/>
                    <a:pt x="106078" y="218821"/>
                    <a:pt x="108999" y="220726"/>
                  </a:cubicBezTo>
                  <a:cubicBezTo>
                    <a:pt x="111920" y="222631"/>
                    <a:pt x="114079" y="225171"/>
                    <a:pt x="115476" y="228219"/>
                  </a:cubicBezTo>
                  <a:cubicBezTo>
                    <a:pt x="117000" y="231140"/>
                    <a:pt x="117635" y="234188"/>
                    <a:pt x="117127" y="237490"/>
                  </a:cubicBezTo>
                  <a:cubicBezTo>
                    <a:pt x="116619" y="240792"/>
                    <a:pt x="115349" y="243586"/>
                    <a:pt x="112936" y="245872"/>
                  </a:cubicBezTo>
                  <a:cubicBezTo>
                    <a:pt x="107221" y="252222"/>
                    <a:pt x="101252" y="258191"/>
                    <a:pt x="94902" y="263906"/>
                  </a:cubicBezTo>
                  <a:lnTo>
                    <a:pt x="94902" y="263906"/>
                  </a:lnTo>
                  <a:cubicBezTo>
                    <a:pt x="93378" y="265303"/>
                    <a:pt x="91600" y="266446"/>
                    <a:pt x="89568" y="267208"/>
                  </a:cubicBezTo>
                  <a:cubicBezTo>
                    <a:pt x="87536" y="267970"/>
                    <a:pt x="85758" y="268224"/>
                    <a:pt x="83853" y="268224"/>
                  </a:cubicBezTo>
                  <a:cubicBezTo>
                    <a:pt x="83726" y="268224"/>
                    <a:pt x="83599" y="268224"/>
                    <a:pt x="83472" y="268224"/>
                  </a:cubicBezTo>
                  <a:cubicBezTo>
                    <a:pt x="81313" y="268224"/>
                    <a:pt x="79281" y="267716"/>
                    <a:pt x="77376" y="266827"/>
                  </a:cubicBezTo>
                  <a:cubicBezTo>
                    <a:pt x="75471" y="265938"/>
                    <a:pt x="73693" y="264795"/>
                    <a:pt x="72169" y="263271"/>
                  </a:cubicBezTo>
                  <a:cubicBezTo>
                    <a:pt x="70645" y="261747"/>
                    <a:pt x="69375" y="260096"/>
                    <a:pt x="68486" y="258064"/>
                  </a:cubicBezTo>
                  <a:cubicBezTo>
                    <a:pt x="67597" y="256032"/>
                    <a:pt x="67089" y="254000"/>
                    <a:pt x="67089" y="251841"/>
                  </a:cubicBezTo>
                  <a:cubicBezTo>
                    <a:pt x="67089" y="249682"/>
                    <a:pt x="67343" y="247523"/>
                    <a:pt x="68105" y="245618"/>
                  </a:cubicBezTo>
                  <a:cubicBezTo>
                    <a:pt x="68867" y="243713"/>
                    <a:pt x="70010" y="241808"/>
                    <a:pt x="71534" y="240284"/>
                  </a:cubicBezTo>
                  <a:cubicBezTo>
                    <a:pt x="77122" y="234061"/>
                    <a:pt x="82964" y="228219"/>
                    <a:pt x="89314" y="222631"/>
                  </a:cubicBezTo>
                  <a:cubicBezTo>
                    <a:pt x="92489" y="220472"/>
                    <a:pt x="95918" y="218821"/>
                    <a:pt x="99474" y="217551"/>
                  </a:cubicBezTo>
                  <a:close/>
                  <a:moveTo>
                    <a:pt x="137447" y="255651"/>
                  </a:moveTo>
                  <a:cubicBezTo>
                    <a:pt x="139479" y="255651"/>
                    <a:pt x="141511" y="256032"/>
                    <a:pt x="143543" y="256794"/>
                  </a:cubicBezTo>
                  <a:cubicBezTo>
                    <a:pt x="145575" y="257556"/>
                    <a:pt x="147353" y="258699"/>
                    <a:pt x="149004" y="260096"/>
                  </a:cubicBezTo>
                  <a:cubicBezTo>
                    <a:pt x="150655" y="261493"/>
                    <a:pt x="151925" y="263271"/>
                    <a:pt x="152941" y="265303"/>
                  </a:cubicBezTo>
                  <a:cubicBezTo>
                    <a:pt x="153957" y="267335"/>
                    <a:pt x="154338" y="269367"/>
                    <a:pt x="154465" y="271653"/>
                  </a:cubicBezTo>
                  <a:cubicBezTo>
                    <a:pt x="154592" y="273939"/>
                    <a:pt x="154211" y="275971"/>
                    <a:pt x="153322" y="278130"/>
                  </a:cubicBezTo>
                  <a:cubicBezTo>
                    <a:pt x="152433" y="280289"/>
                    <a:pt x="151290" y="282067"/>
                    <a:pt x="149766" y="283591"/>
                  </a:cubicBezTo>
                  <a:cubicBezTo>
                    <a:pt x="144178" y="289814"/>
                    <a:pt x="138209" y="295656"/>
                    <a:pt x="131986" y="301244"/>
                  </a:cubicBezTo>
                  <a:lnTo>
                    <a:pt x="131986" y="301244"/>
                  </a:lnTo>
                  <a:cubicBezTo>
                    <a:pt x="129573" y="303530"/>
                    <a:pt x="126652" y="304927"/>
                    <a:pt x="123223" y="305308"/>
                  </a:cubicBezTo>
                  <a:cubicBezTo>
                    <a:pt x="122461" y="305435"/>
                    <a:pt x="121826" y="305435"/>
                    <a:pt x="121191" y="305435"/>
                  </a:cubicBezTo>
                  <a:cubicBezTo>
                    <a:pt x="118651" y="305435"/>
                    <a:pt x="116111" y="304800"/>
                    <a:pt x="113825" y="303530"/>
                  </a:cubicBezTo>
                  <a:cubicBezTo>
                    <a:pt x="107475" y="300609"/>
                    <a:pt x="104554" y="295275"/>
                    <a:pt x="104300" y="286131"/>
                  </a:cubicBezTo>
                  <a:cubicBezTo>
                    <a:pt x="105443" y="282956"/>
                    <a:pt x="106967" y="280035"/>
                    <a:pt x="108872" y="277368"/>
                  </a:cubicBezTo>
                  <a:cubicBezTo>
                    <a:pt x="114206" y="271399"/>
                    <a:pt x="119794" y="265684"/>
                    <a:pt x="125636" y="260350"/>
                  </a:cubicBezTo>
                  <a:cubicBezTo>
                    <a:pt x="127160" y="258826"/>
                    <a:pt x="128938" y="257683"/>
                    <a:pt x="130970" y="256921"/>
                  </a:cubicBezTo>
                  <a:cubicBezTo>
                    <a:pt x="133002" y="256159"/>
                    <a:pt x="135034" y="255651"/>
                    <a:pt x="137193" y="255651"/>
                  </a:cubicBezTo>
                  <a:cubicBezTo>
                    <a:pt x="137320" y="255651"/>
                    <a:pt x="137320" y="255651"/>
                    <a:pt x="137447" y="255651"/>
                  </a:cubicBezTo>
                  <a:close/>
                  <a:moveTo>
                    <a:pt x="174531" y="292481"/>
                  </a:moveTo>
                  <a:cubicBezTo>
                    <a:pt x="176944" y="292481"/>
                    <a:pt x="179230" y="292989"/>
                    <a:pt x="181389" y="294132"/>
                  </a:cubicBezTo>
                  <a:cubicBezTo>
                    <a:pt x="187993" y="297180"/>
                    <a:pt x="190914" y="302641"/>
                    <a:pt x="191549" y="311658"/>
                  </a:cubicBezTo>
                  <a:cubicBezTo>
                    <a:pt x="190152" y="315087"/>
                    <a:pt x="188247" y="318389"/>
                    <a:pt x="186088" y="321437"/>
                  </a:cubicBezTo>
                  <a:cubicBezTo>
                    <a:pt x="181135" y="327025"/>
                    <a:pt x="175928" y="332232"/>
                    <a:pt x="170340" y="337185"/>
                  </a:cubicBezTo>
                  <a:lnTo>
                    <a:pt x="170340" y="337185"/>
                  </a:lnTo>
                  <a:cubicBezTo>
                    <a:pt x="168816" y="338836"/>
                    <a:pt x="166911" y="340106"/>
                    <a:pt x="164879" y="340995"/>
                  </a:cubicBezTo>
                  <a:cubicBezTo>
                    <a:pt x="162847" y="341884"/>
                    <a:pt x="160688" y="342392"/>
                    <a:pt x="158402" y="342392"/>
                  </a:cubicBezTo>
                  <a:cubicBezTo>
                    <a:pt x="158275" y="342392"/>
                    <a:pt x="158275" y="342392"/>
                    <a:pt x="158148" y="342392"/>
                  </a:cubicBezTo>
                  <a:cubicBezTo>
                    <a:pt x="155989" y="342392"/>
                    <a:pt x="153830" y="342011"/>
                    <a:pt x="151798" y="341122"/>
                  </a:cubicBezTo>
                  <a:cubicBezTo>
                    <a:pt x="149766" y="340233"/>
                    <a:pt x="147861" y="339090"/>
                    <a:pt x="146210" y="337439"/>
                  </a:cubicBezTo>
                  <a:cubicBezTo>
                    <a:pt x="144559" y="335788"/>
                    <a:pt x="143416" y="334010"/>
                    <a:pt x="142527" y="331851"/>
                  </a:cubicBezTo>
                  <a:cubicBezTo>
                    <a:pt x="141638" y="329692"/>
                    <a:pt x="141257" y="327533"/>
                    <a:pt x="141257" y="325374"/>
                  </a:cubicBezTo>
                  <a:cubicBezTo>
                    <a:pt x="141257" y="323215"/>
                    <a:pt x="141765" y="320929"/>
                    <a:pt x="142654" y="318897"/>
                  </a:cubicBezTo>
                  <a:cubicBezTo>
                    <a:pt x="143543" y="316865"/>
                    <a:pt x="144813" y="315087"/>
                    <a:pt x="146464" y="313436"/>
                  </a:cubicBezTo>
                  <a:cubicBezTo>
                    <a:pt x="151671" y="307975"/>
                    <a:pt x="157005" y="302514"/>
                    <a:pt x="162593" y="297307"/>
                  </a:cubicBezTo>
                  <a:cubicBezTo>
                    <a:pt x="165006" y="294767"/>
                    <a:pt x="167927" y="293243"/>
                    <a:pt x="171356" y="292608"/>
                  </a:cubicBezTo>
                  <a:cubicBezTo>
                    <a:pt x="172372" y="292481"/>
                    <a:pt x="173261" y="292354"/>
                    <a:pt x="174277" y="292354"/>
                  </a:cubicBezTo>
                  <a:close/>
                  <a:moveTo>
                    <a:pt x="211996" y="329438"/>
                  </a:moveTo>
                  <a:cubicBezTo>
                    <a:pt x="212377" y="329438"/>
                    <a:pt x="212885" y="329438"/>
                    <a:pt x="213266" y="329438"/>
                  </a:cubicBezTo>
                  <a:cubicBezTo>
                    <a:pt x="215425" y="329565"/>
                    <a:pt x="217330" y="330200"/>
                    <a:pt x="219235" y="331089"/>
                  </a:cubicBezTo>
                  <a:cubicBezTo>
                    <a:pt x="221140" y="331978"/>
                    <a:pt x="222791" y="333375"/>
                    <a:pt x="224061" y="335026"/>
                  </a:cubicBezTo>
                  <a:cubicBezTo>
                    <a:pt x="225331" y="336677"/>
                    <a:pt x="226601" y="338328"/>
                    <a:pt x="227363" y="340360"/>
                  </a:cubicBezTo>
                  <a:cubicBezTo>
                    <a:pt x="228125" y="342392"/>
                    <a:pt x="228506" y="344424"/>
                    <a:pt x="228506" y="346456"/>
                  </a:cubicBezTo>
                  <a:cubicBezTo>
                    <a:pt x="228506" y="348488"/>
                    <a:pt x="228125" y="350647"/>
                    <a:pt x="227236" y="352552"/>
                  </a:cubicBezTo>
                  <a:cubicBezTo>
                    <a:pt x="226347" y="354457"/>
                    <a:pt x="225331" y="356235"/>
                    <a:pt x="223807" y="357759"/>
                  </a:cubicBezTo>
                  <a:lnTo>
                    <a:pt x="223807" y="357759"/>
                  </a:lnTo>
                  <a:cubicBezTo>
                    <a:pt x="218473" y="363728"/>
                    <a:pt x="212758" y="369316"/>
                    <a:pt x="206789" y="374523"/>
                  </a:cubicBezTo>
                  <a:cubicBezTo>
                    <a:pt x="203868" y="376555"/>
                    <a:pt x="200820" y="378206"/>
                    <a:pt x="197518" y="379349"/>
                  </a:cubicBezTo>
                  <a:cubicBezTo>
                    <a:pt x="197010" y="379349"/>
                    <a:pt x="196502" y="379476"/>
                    <a:pt x="195867" y="379476"/>
                  </a:cubicBezTo>
                  <a:cubicBezTo>
                    <a:pt x="192946" y="379476"/>
                    <a:pt x="190152" y="378714"/>
                    <a:pt x="187612" y="377317"/>
                  </a:cubicBezTo>
                  <a:cubicBezTo>
                    <a:pt x="184564" y="375666"/>
                    <a:pt x="182151" y="373253"/>
                    <a:pt x="180500" y="370078"/>
                  </a:cubicBezTo>
                  <a:cubicBezTo>
                    <a:pt x="178849" y="367411"/>
                    <a:pt x="178214" y="364363"/>
                    <a:pt x="178468" y="361188"/>
                  </a:cubicBezTo>
                  <a:cubicBezTo>
                    <a:pt x="178722" y="358013"/>
                    <a:pt x="179865" y="355219"/>
                    <a:pt x="181897" y="352806"/>
                  </a:cubicBezTo>
                  <a:cubicBezTo>
                    <a:pt x="187993" y="345821"/>
                    <a:pt x="194470" y="339217"/>
                    <a:pt x="201455" y="333121"/>
                  </a:cubicBezTo>
                  <a:cubicBezTo>
                    <a:pt x="203106" y="331724"/>
                    <a:pt x="204884" y="330708"/>
                    <a:pt x="206916" y="330073"/>
                  </a:cubicBezTo>
                  <a:cubicBezTo>
                    <a:pt x="208567" y="329565"/>
                    <a:pt x="210091" y="329311"/>
                    <a:pt x="211869" y="329311"/>
                  </a:cubicBezTo>
                  <a:close/>
                  <a:moveTo>
                    <a:pt x="146718" y="19177"/>
                  </a:moveTo>
                  <a:cubicBezTo>
                    <a:pt x="155100" y="19177"/>
                    <a:pt x="163355" y="20066"/>
                    <a:pt x="171610" y="21717"/>
                  </a:cubicBezTo>
                  <a:cubicBezTo>
                    <a:pt x="182278" y="23876"/>
                    <a:pt x="192438" y="27432"/>
                    <a:pt x="202090" y="32385"/>
                  </a:cubicBezTo>
                  <a:cubicBezTo>
                    <a:pt x="211742" y="37338"/>
                    <a:pt x="220632" y="43434"/>
                    <a:pt x="228760" y="50673"/>
                  </a:cubicBezTo>
                  <a:cubicBezTo>
                    <a:pt x="214028" y="65405"/>
                    <a:pt x="199550" y="79756"/>
                    <a:pt x="185199" y="94234"/>
                  </a:cubicBezTo>
                  <a:cubicBezTo>
                    <a:pt x="179484" y="99949"/>
                    <a:pt x="173515" y="105664"/>
                    <a:pt x="168181" y="111887"/>
                  </a:cubicBezTo>
                  <a:cubicBezTo>
                    <a:pt x="165006" y="115824"/>
                    <a:pt x="162593" y="120142"/>
                    <a:pt x="161069" y="124841"/>
                  </a:cubicBezTo>
                  <a:cubicBezTo>
                    <a:pt x="159545" y="129540"/>
                    <a:pt x="158910" y="134493"/>
                    <a:pt x="159164" y="139573"/>
                  </a:cubicBezTo>
                  <a:cubicBezTo>
                    <a:pt x="159418" y="144653"/>
                    <a:pt x="160561" y="149352"/>
                    <a:pt x="162720" y="153924"/>
                  </a:cubicBezTo>
                  <a:cubicBezTo>
                    <a:pt x="164879" y="158496"/>
                    <a:pt x="167673" y="162560"/>
                    <a:pt x="171229" y="165989"/>
                  </a:cubicBezTo>
                  <a:cubicBezTo>
                    <a:pt x="174785" y="169418"/>
                    <a:pt x="178849" y="172212"/>
                    <a:pt x="183548" y="174244"/>
                  </a:cubicBezTo>
                  <a:cubicBezTo>
                    <a:pt x="188247" y="176276"/>
                    <a:pt x="192946" y="177292"/>
                    <a:pt x="198026" y="177546"/>
                  </a:cubicBezTo>
                  <a:cubicBezTo>
                    <a:pt x="198534" y="177546"/>
                    <a:pt x="199169" y="177546"/>
                    <a:pt x="199677" y="177546"/>
                  </a:cubicBezTo>
                  <a:cubicBezTo>
                    <a:pt x="204122" y="177546"/>
                    <a:pt x="208440" y="176784"/>
                    <a:pt x="212631" y="175387"/>
                  </a:cubicBezTo>
                  <a:cubicBezTo>
                    <a:pt x="217330" y="173736"/>
                    <a:pt x="221648" y="171323"/>
                    <a:pt x="225585" y="168148"/>
                  </a:cubicBezTo>
                  <a:cubicBezTo>
                    <a:pt x="232316" y="162306"/>
                    <a:pt x="258859" y="136144"/>
                    <a:pt x="276131" y="119507"/>
                  </a:cubicBezTo>
                  <a:cubicBezTo>
                    <a:pt x="310929" y="154051"/>
                    <a:pt x="372397" y="215519"/>
                    <a:pt x="399575" y="242697"/>
                  </a:cubicBezTo>
                  <a:cubicBezTo>
                    <a:pt x="401480" y="244221"/>
                    <a:pt x="403004" y="245999"/>
                    <a:pt x="404020" y="248158"/>
                  </a:cubicBezTo>
                  <a:cubicBezTo>
                    <a:pt x="405036" y="250317"/>
                    <a:pt x="405671" y="252603"/>
                    <a:pt x="405798" y="255016"/>
                  </a:cubicBezTo>
                  <a:cubicBezTo>
                    <a:pt x="405925" y="257429"/>
                    <a:pt x="405544" y="259715"/>
                    <a:pt x="404655" y="262001"/>
                  </a:cubicBezTo>
                  <a:cubicBezTo>
                    <a:pt x="403766" y="264287"/>
                    <a:pt x="402369" y="266192"/>
                    <a:pt x="400718" y="267843"/>
                  </a:cubicBezTo>
                  <a:cubicBezTo>
                    <a:pt x="399067" y="269494"/>
                    <a:pt x="397289" y="270637"/>
                    <a:pt x="395130" y="271526"/>
                  </a:cubicBezTo>
                  <a:lnTo>
                    <a:pt x="394622" y="271653"/>
                  </a:lnTo>
                  <a:cubicBezTo>
                    <a:pt x="392844" y="272161"/>
                    <a:pt x="391066" y="272415"/>
                    <a:pt x="389415" y="272415"/>
                  </a:cubicBezTo>
                  <a:cubicBezTo>
                    <a:pt x="387764" y="272415"/>
                    <a:pt x="385986" y="272161"/>
                    <a:pt x="384208" y="271653"/>
                  </a:cubicBezTo>
                  <a:cubicBezTo>
                    <a:pt x="380779" y="270637"/>
                    <a:pt x="377858" y="268732"/>
                    <a:pt x="375445" y="266065"/>
                  </a:cubicBezTo>
                  <a:cubicBezTo>
                    <a:pt x="351315" y="242189"/>
                    <a:pt x="327312" y="218186"/>
                    <a:pt x="303309" y="194183"/>
                  </a:cubicBezTo>
                  <a:cubicBezTo>
                    <a:pt x="302547" y="193421"/>
                    <a:pt x="301785" y="192532"/>
                    <a:pt x="300896" y="191770"/>
                  </a:cubicBezTo>
                  <a:cubicBezTo>
                    <a:pt x="298991" y="189738"/>
                    <a:pt x="296705" y="188849"/>
                    <a:pt x="293911" y="188722"/>
                  </a:cubicBezTo>
                  <a:cubicBezTo>
                    <a:pt x="293911" y="188722"/>
                    <a:pt x="293784" y="188722"/>
                    <a:pt x="293784" y="188722"/>
                  </a:cubicBezTo>
                  <a:cubicBezTo>
                    <a:pt x="291117" y="188722"/>
                    <a:pt x="288831" y="189738"/>
                    <a:pt x="286799" y="191643"/>
                  </a:cubicBezTo>
                  <a:cubicBezTo>
                    <a:pt x="284767" y="193548"/>
                    <a:pt x="284132" y="195961"/>
                    <a:pt x="284386" y="198628"/>
                  </a:cubicBezTo>
                  <a:cubicBezTo>
                    <a:pt x="284640" y="201295"/>
                    <a:pt x="285656" y="203454"/>
                    <a:pt x="287688" y="205232"/>
                  </a:cubicBezTo>
                  <a:cubicBezTo>
                    <a:pt x="294292" y="212090"/>
                    <a:pt x="301023" y="218567"/>
                    <a:pt x="307754" y="225298"/>
                  </a:cubicBezTo>
                  <a:cubicBezTo>
                    <a:pt x="326423" y="243967"/>
                    <a:pt x="345092" y="262509"/>
                    <a:pt x="363634" y="281178"/>
                  </a:cubicBezTo>
                  <a:cubicBezTo>
                    <a:pt x="366301" y="283845"/>
                    <a:pt x="367825" y="287020"/>
                    <a:pt x="368333" y="290703"/>
                  </a:cubicBezTo>
                  <a:cubicBezTo>
                    <a:pt x="368841" y="294386"/>
                    <a:pt x="368206" y="297942"/>
                    <a:pt x="366301" y="301117"/>
                  </a:cubicBezTo>
                  <a:cubicBezTo>
                    <a:pt x="364396" y="304292"/>
                    <a:pt x="361983" y="306705"/>
                    <a:pt x="358554" y="308102"/>
                  </a:cubicBezTo>
                  <a:cubicBezTo>
                    <a:pt x="356522" y="308991"/>
                    <a:pt x="354363" y="309499"/>
                    <a:pt x="352204" y="309499"/>
                  </a:cubicBezTo>
                  <a:cubicBezTo>
                    <a:pt x="350934" y="309499"/>
                    <a:pt x="349537" y="309372"/>
                    <a:pt x="348140" y="308991"/>
                  </a:cubicBezTo>
                  <a:cubicBezTo>
                    <a:pt x="344584" y="307975"/>
                    <a:pt x="341409" y="306197"/>
                    <a:pt x="338742" y="303530"/>
                  </a:cubicBezTo>
                  <a:cubicBezTo>
                    <a:pt x="314358" y="279527"/>
                    <a:pt x="290228" y="255397"/>
                    <a:pt x="266098" y="231267"/>
                  </a:cubicBezTo>
                  <a:cubicBezTo>
                    <a:pt x="265082" y="230251"/>
                    <a:pt x="263939" y="229235"/>
                    <a:pt x="262923" y="228219"/>
                  </a:cubicBezTo>
                  <a:cubicBezTo>
                    <a:pt x="261145" y="226568"/>
                    <a:pt x="258986" y="225679"/>
                    <a:pt x="256446" y="225679"/>
                  </a:cubicBezTo>
                  <a:cubicBezTo>
                    <a:pt x="256446" y="225679"/>
                    <a:pt x="256319" y="225679"/>
                    <a:pt x="256319" y="225679"/>
                  </a:cubicBezTo>
                  <a:cubicBezTo>
                    <a:pt x="253779" y="225679"/>
                    <a:pt x="251620" y="226695"/>
                    <a:pt x="249842" y="228473"/>
                  </a:cubicBezTo>
                  <a:cubicBezTo>
                    <a:pt x="248064" y="230251"/>
                    <a:pt x="247048" y="232410"/>
                    <a:pt x="247048" y="234950"/>
                  </a:cubicBezTo>
                  <a:cubicBezTo>
                    <a:pt x="247048" y="237490"/>
                    <a:pt x="248064" y="239649"/>
                    <a:pt x="249969" y="241427"/>
                  </a:cubicBezTo>
                  <a:cubicBezTo>
                    <a:pt x="257843" y="249809"/>
                    <a:pt x="266098" y="257810"/>
                    <a:pt x="274226" y="265938"/>
                  </a:cubicBezTo>
                  <a:cubicBezTo>
                    <a:pt x="291371" y="282956"/>
                    <a:pt x="308389" y="299974"/>
                    <a:pt x="325407" y="317119"/>
                  </a:cubicBezTo>
                  <a:cubicBezTo>
                    <a:pt x="327058" y="318643"/>
                    <a:pt x="328328" y="320294"/>
                    <a:pt x="329344" y="322326"/>
                  </a:cubicBezTo>
                  <a:cubicBezTo>
                    <a:pt x="330360" y="324358"/>
                    <a:pt x="330868" y="326390"/>
                    <a:pt x="331122" y="328549"/>
                  </a:cubicBezTo>
                  <a:cubicBezTo>
                    <a:pt x="331376" y="330708"/>
                    <a:pt x="331122" y="332867"/>
                    <a:pt x="330360" y="335026"/>
                  </a:cubicBezTo>
                  <a:cubicBezTo>
                    <a:pt x="329598" y="337185"/>
                    <a:pt x="328709" y="339090"/>
                    <a:pt x="327312" y="340741"/>
                  </a:cubicBezTo>
                  <a:cubicBezTo>
                    <a:pt x="325915" y="342392"/>
                    <a:pt x="324010" y="343916"/>
                    <a:pt x="321851" y="345059"/>
                  </a:cubicBezTo>
                  <a:cubicBezTo>
                    <a:pt x="319692" y="346202"/>
                    <a:pt x="317533" y="346710"/>
                    <a:pt x="315120" y="346710"/>
                  </a:cubicBezTo>
                  <a:cubicBezTo>
                    <a:pt x="314866" y="346710"/>
                    <a:pt x="314739" y="346710"/>
                    <a:pt x="314485" y="346710"/>
                  </a:cubicBezTo>
                  <a:cubicBezTo>
                    <a:pt x="312326" y="346710"/>
                    <a:pt x="310294" y="346329"/>
                    <a:pt x="308262" y="345567"/>
                  </a:cubicBezTo>
                  <a:cubicBezTo>
                    <a:pt x="306103" y="344678"/>
                    <a:pt x="304198" y="343408"/>
                    <a:pt x="302547" y="341757"/>
                  </a:cubicBezTo>
                  <a:cubicBezTo>
                    <a:pt x="290355" y="329946"/>
                    <a:pt x="278544" y="318008"/>
                    <a:pt x="266606" y="306070"/>
                  </a:cubicBezTo>
                  <a:cubicBezTo>
                    <a:pt x="261399" y="300990"/>
                    <a:pt x="256192" y="296037"/>
                    <a:pt x="250985" y="291084"/>
                  </a:cubicBezTo>
                  <a:cubicBezTo>
                    <a:pt x="250350" y="290449"/>
                    <a:pt x="249588" y="289814"/>
                    <a:pt x="248699" y="289306"/>
                  </a:cubicBezTo>
                  <a:lnTo>
                    <a:pt x="219743" y="260096"/>
                  </a:lnTo>
                  <a:cubicBezTo>
                    <a:pt x="217965" y="258318"/>
                    <a:pt x="215806" y="257429"/>
                    <a:pt x="213266" y="257429"/>
                  </a:cubicBezTo>
                  <a:cubicBezTo>
                    <a:pt x="213266" y="257429"/>
                    <a:pt x="213266" y="257429"/>
                    <a:pt x="213266" y="257429"/>
                  </a:cubicBezTo>
                  <a:cubicBezTo>
                    <a:pt x="210726" y="257429"/>
                    <a:pt x="208567" y="258318"/>
                    <a:pt x="206789" y="260096"/>
                  </a:cubicBezTo>
                  <a:cubicBezTo>
                    <a:pt x="205011" y="261874"/>
                    <a:pt x="204122" y="264033"/>
                    <a:pt x="204122" y="266573"/>
                  </a:cubicBezTo>
                  <a:cubicBezTo>
                    <a:pt x="204122" y="269113"/>
                    <a:pt x="205011" y="271272"/>
                    <a:pt x="206789" y="273050"/>
                  </a:cubicBezTo>
                  <a:lnTo>
                    <a:pt x="235745" y="302006"/>
                  </a:lnTo>
                  <a:cubicBezTo>
                    <a:pt x="236380" y="302895"/>
                    <a:pt x="237015" y="303657"/>
                    <a:pt x="237777" y="304419"/>
                  </a:cubicBezTo>
                  <a:cubicBezTo>
                    <a:pt x="254414" y="321056"/>
                    <a:pt x="271178" y="337693"/>
                    <a:pt x="287815" y="354330"/>
                  </a:cubicBezTo>
                  <a:cubicBezTo>
                    <a:pt x="289847" y="355981"/>
                    <a:pt x="291244" y="357886"/>
                    <a:pt x="292387" y="360299"/>
                  </a:cubicBezTo>
                  <a:cubicBezTo>
                    <a:pt x="293530" y="362712"/>
                    <a:pt x="293911" y="364998"/>
                    <a:pt x="293911" y="367665"/>
                  </a:cubicBezTo>
                  <a:cubicBezTo>
                    <a:pt x="293911" y="370332"/>
                    <a:pt x="293276" y="372618"/>
                    <a:pt x="292133" y="374904"/>
                  </a:cubicBezTo>
                  <a:cubicBezTo>
                    <a:pt x="290990" y="377190"/>
                    <a:pt x="289339" y="379095"/>
                    <a:pt x="287434" y="380619"/>
                  </a:cubicBezTo>
                  <a:cubicBezTo>
                    <a:pt x="284513" y="383032"/>
                    <a:pt x="281211" y="384302"/>
                    <a:pt x="277401" y="384302"/>
                  </a:cubicBezTo>
                  <a:cubicBezTo>
                    <a:pt x="277401" y="384302"/>
                    <a:pt x="277274" y="384302"/>
                    <a:pt x="277274" y="384302"/>
                  </a:cubicBezTo>
                  <a:cubicBezTo>
                    <a:pt x="273591" y="384302"/>
                    <a:pt x="270289" y="383159"/>
                    <a:pt x="267368" y="380873"/>
                  </a:cubicBezTo>
                  <a:cubicBezTo>
                    <a:pt x="260256" y="374650"/>
                    <a:pt x="253652" y="367792"/>
                    <a:pt x="247048" y="361061"/>
                  </a:cubicBezTo>
                  <a:cubicBezTo>
                    <a:pt x="246032" y="359791"/>
                    <a:pt x="245651" y="358267"/>
                    <a:pt x="246032" y="356616"/>
                  </a:cubicBezTo>
                  <a:cubicBezTo>
                    <a:pt x="246794" y="353949"/>
                    <a:pt x="247175" y="351282"/>
                    <a:pt x="247302" y="348615"/>
                  </a:cubicBezTo>
                  <a:cubicBezTo>
                    <a:pt x="247429" y="345948"/>
                    <a:pt x="247302" y="343154"/>
                    <a:pt x="246794" y="340487"/>
                  </a:cubicBezTo>
                  <a:cubicBezTo>
                    <a:pt x="246286" y="337820"/>
                    <a:pt x="245524" y="335153"/>
                    <a:pt x="244508" y="332740"/>
                  </a:cubicBezTo>
                  <a:cubicBezTo>
                    <a:pt x="243492" y="330327"/>
                    <a:pt x="242095" y="327914"/>
                    <a:pt x="240444" y="325628"/>
                  </a:cubicBezTo>
                  <a:cubicBezTo>
                    <a:pt x="238793" y="323342"/>
                    <a:pt x="237015" y="321437"/>
                    <a:pt x="234983" y="319659"/>
                  </a:cubicBezTo>
                  <a:cubicBezTo>
                    <a:pt x="232951" y="317881"/>
                    <a:pt x="230665" y="316357"/>
                    <a:pt x="228252" y="315087"/>
                  </a:cubicBezTo>
                  <a:cubicBezTo>
                    <a:pt x="225839" y="313817"/>
                    <a:pt x="223299" y="312801"/>
                    <a:pt x="220632" y="312166"/>
                  </a:cubicBezTo>
                  <a:cubicBezTo>
                    <a:pt x="217965" y="311531"/>
                    <a:pt x="215298" y="311150"/>
                    <a:pt x="212631" y="311023"/>
                  </a:cubicBezTo>
                  <a:cubicBezTo>
                    <a:pt x="211996" y="310896"/>
                    <a:pt x="211234" y="310769"/>
                    <a:pt x="210599" y="310515"/>
                  </a:cubicBezTo>
                  <a:cubicBezTo>
                    <a:pt x="208821" y="288036"/>
                    <a:pt x="196375" y="275717"/>
                    <a:pt x="173515" y="273558"/>
                  </a:cubicBezTo>
                  <a:cubicBezTo>
                    <a:pt x="171483" y="251079"/>
                    <a:pt x="159291" y="238506"/>
                    <a:pt x="137066" y="236601"/>
                  </a:cubicBezTo>
                  <a:cubicBezTo>
                    <a:pt x="136050" y="231140"/>
                    <a:pt x="134526" y="225933"/>
                    <a:pt x="132494" y="220726"/>
                  </a:cubicBezTo>
                  <a:cubicBezTo>
                    <a:pt x="131351" y="218186"/>
                    <a:pt x="129954" y="215773"/>
                    <a:pt x="128176" y="213487"/>
                  </a:cubicBezTo>
                  <a:cubicBezTo>
                    <a:pt x="126398" y="211201"/>
                    <a:pt x="124493" y="209296"/>
                    <a:pt x="122334" y="207518"/>
                  </a:cubicBezTo>
                  <a:cubicBezTo>
                    <a:pt x="120175" y="205740"/>
                    <a:pt x="117762" y="204216"/>
                    <a:pt x="115222" y="203073"/>
                  </a:cubicBezTo>
                  <a:cubicBezTo>
                    <a:pt x="112682" y="201930"/>
                    <a:pt x="110015" y="201041"/>
                    <a:pt x="107221" y="200406"/>
                  </a:cubicBezTo>
                  <a:cubicBezTo>
                    <a:pt x="104935" y="199898"/>
                    <a:pt x="102649" y="199771"/>
                    <a:pt x="100363" y="199771"/>
                  </a:cubicBezTo>
                  <a:cubicBezTo>
                    <a:pt x="99855" y="199771"/>
                    <a:pt x="99347" y="199771"/>
                    <a:pt x="98839" y="199771"/>
                  </a:cubicBezTo>
                  <a:cubicBezTo>
                    <a:pt x="96045" y="199898"/>
                    <a:pt x="93251" y="200406"/>
                    <a:pt x="90584" y="201168"/>
                  </a:cubicBezTo>
                  <a:cubicBezTo>
                    <a:pt x="87917" y="201930"/>
                    <a:pt x="85250" y="203073"/>
                    <a:pt x="82837" y="204470"/>
                  </a:cubicBezTo>
                  <a:cubicBezTo>
                    <a:pt x="80424" y="205867"/>
                    <a:pt x="78138" y="207518"/>
                    <a:pt x="76106" y="209550"/>
                  </a:cubicBezTo>
                  <a:cubicBezTo>
                    <a:pt x="68232" y="216535"/>
                    <a:pt x="60485" y="223774"/>
                    <a:pt x="52103" y="231521"/>
                  </a:cubicBezTo>
                  <a:cubicBezTo>
                    <a:pt x="39784" y="218567"/>
                    <a:pt x="30767" y="203581"/>
                    <a:pt x="25179" y="186690"/>
                  </a:cubicBezTo>
                  <a:cubicBezTo>
                    <a:pt x="19591" y="169799"/>
                    <a:pt x="17813" y="152400"/>
                    <a:pt x="19845" y="134620"/>
                  </a:cubicBezTo>
                  <a:cubicBezTo>
                    <a:pt x="25814" y="80010"/>
                    <a:pt x="55913" y="43053"/>
                    <a:pt x="107602" y="25527"/>
                  </a:cubicBezTo>
                  <a:cubicBezTo>
                    <a:pt x="117889" y="22098"/>
                    <a:pt x="128557" y="20066"/>
                    <a:pt x="139352" y="19431"/>
                  </a:cubicBezTo>
                  <a:cubicBezTo>
                    <a:pt x="141765" y="19304"/>
                    <a:pt x="144305" y="19177"/>
                    <a:pt x="146718" y="19177"/>
                  </a:cubicBezTo>
                  <a:close/>
                  <a:moveTo>
                    <a:pt x="147734" y="0"/>
                  </a:moveTo>
                  <a:cubicBezTo>
                    <a:pt x="129573" y="0"/>
                    <a:pt x="111031" y="3683"/>
                    <a:pt x="91854" y="11303"/>
                  </a:cubicBezTo>
                  <a:cubicBezTo>
                    <a:pt x="70137" y="19939"/>
                    <a:pt x="51468" y="32766"/>
                    <a:pt x="35593" y="49911"/>
                  </a:cubicBezTo>
                  <a:cubicBezTo>
                    <a:pt x="-3269" y="93853"/>
                    <a:pt x="-475" y="149479"/>
                    <a:pt x="414" y="162306"/>
                  </a:cubicBezTo>
                  <a:cubicBezTo>
                    <a:pt x="2700" y="179197"/>
                    <a:pt x="7653" y="195199"/>
                    <a:pt x="15019" y="210566"/>
                  </a:cubicBezTo>
                  <a:cubicBezTo>
                    <a:pt x="22893" y="226060"/>
                    <a:pt x="33053" y="239903"/>
                    <a:pt x="45499" y="252095"/>
                  </a:cubicBezTo>
                  <a:cubicBezTo>
                    <a:pt x="47023" y="253492"/>
                    <a:pt x="48039" y="255143"/>
                    <a:pt x="48674" y="257048"/>
                  </a:cubicBezTo>
                  <a:cubicBezTo>
                    <a:pt x="49309" y="261112"/>
                    <a:pt x="50706" y="265049"/>
                    <a:pt x="52611" y="268732"/>
                  </a:cubicBezTo>
                  <a:cubicBezTo>
                    <a:pt x="54516" y="272415"/>
                    <a:pt x="57183" y="275590"/>
                    <a:pt x="60358" y="278384"/>
                  </a:cubicBezTo>
                  <a:cubicBezTo>
                    <a:pt x="63533" y="281178"/>
                    <a:pt x="66962" y="283210"/>
                    <a:pt x="70899" y="284734"/>
                  </a:cubicBezTo>
                  <a:cubicBezTo>
                    <a:pt x="74836" y="286258"/>
                    <a:pt x="78773" y="287020"/>
                    <a:pt x="82964" y="287147"/>
                  </a:cubicBezTo>
                  <a:cubicBezTo>
                    <a:pt x="83599" y="287274"/>
                    <a:pt x="84234" y="287401"/>
                    <a:pt x="84869" y="287528"/>
                  </a:cubicBezTo>
                  <a:cubicBezTo>
                    <a:pt x="86774" y="309880"/>
                    <a:pt x="98966" y="322453"/>
                    <a:pt x="122080" y="324485"/>
                  </a:cubicBezTo>
                  <a:cubicBezTo>
                    <a:pt x="122334" y="326390"/>
                    <a:pt x="122588" y="328295"/>
                    <a:pt x="122842" y="330200"/>
                  </a:cubicBezTo>
                  <a:cubicBezTo>
                    <a:pt x="123223" y="334137"/>
                    <a:pt x="124366" y="337820"/>
                    <a:pt x="126017" y="341376"/>
                  </a:cubicBezTo>
                  <a:cubicBezTo>
                    <a:pt x="127668" y="344932"/>
                    <a:pt x="129954" y="348107"/>
                    <a:pt x="132748" y="350901"/>
                  </a:cubicBezTo>
                  <a:cubicBezTo>
                    <a:pt x="135542" y="353695"/>
                    <a:pt x="138717" y="355854"/>
                    <a:pt x="142273" y="357505"/>
                  </a:cubicBezTo>
                  <a:cubicBezTo>
                    <a:pt x="145829" y="359156"/>
                    <a:pt x="149512" y="360172"/>
                    <a:pt x="153449" y="360553"/>
                  </a:cubicBezTo>
                  <a:cubicBezTo>
                    <a:pt x="157894" y="361061"/>
                    <a:pt x="159545" y="362331"/>
                    <a:pt x="160053" y="367157"/>
                  </a:cubicBezTo>
                  <a:cubicBezTo>
                    <a:pt x="160561" y="373761"/>
                    <a:pt x="162847" y="379603"/>
                    <a:pt x="166911" y="384810"/>
                  </a:cubicBezTo>
                  <a:cubicBezTo>
                    <a:pt x="170975" y="390017"/>
                    <a:pt x="176182" y="393700"/>
                    <a:pt x="182405" y="395732"/>
                  </a:cubicBezTo>
                  <a:cubicBezTo>
                    <a:pt x="186596" y="397383"/>
                    <a:pt x="190914" y="398272"/>
                    <a:pt x="195232" y="398272"/>
                  </a:cubicBezTo>
                  <a:cubicBezTo>
                    <a:pt x="197645" y="398272"/>
                    <a:pt x="200185" y="398018"/>
                    <a:pt x="202725" y="397510"/>
                  </a:cubicBezTo>
                  <a:cubicBezTo>
                    <a:pt x="209710" y="395986"/>
                    <a:pt x="215552" y="392684"/>
                    <a:pt x="220505" y="387477"/>
                  </a:cubicBezTo>
                  <a:cubicBezTo>
                    <a:pt x="224696" y="383413"/>
                    <a:pt x="228633" y="378841"/>
                    <a:pt x="234094" y="372872"/>
                  </a:cubicBezTo>
                  <a:cubicBezTo>
                    <a:pt x="240571" y="379984"/>
                    <a:pt x="245905" y="386588"/>
                    <a:pt x="252001" y="392557"/>
                  </a:cubicBezTo>
                  <a:cubicBezTo>
                    <a:pt x="255684" y="396367"/>
                    <a:pt x="260002" y="399161"/>
                    <a:pt x="265082" y="400812"/>
                  </a:cubicBezTo>
                  <a:cubicBezTo>
                    <a:pt x="268638" y="402082"/>
                    <a:pt x="272321" y="402717"/>
                    <a:pt x="276131" y="402717"/>
                  </a:cubicBezTo>
                  <a:cubicBezTo>
                    <a:pt x="277528" y="402717"/>
                    <a:pt x="279052" y="402590"/>
                    <a:pt x="280449" y="402463"/>
                  </a:cubicBezTo>
                  <a:cubicBezTo>
                    <a:pt x="284386" y="402082"/>
                    <a:pt x="288069" y="401066"/>
                    <a:pt x="291625" y="399415"/>
                  </a:cubicBezTo>
                  <a:cubicBezTo>
                    <a:pt x="295181" y="397764"/>
                    <a:pt x="298356" y="395605"/>
                    <a:pt x="301277" y="392938"/>
                  </a:cubicBezTo>
                  <a:cubicBezTo>
                    <a:pt x="304198" y="390271"/>
                    <a:pt x="306484" y="387096"/>
                    <a:pt x="308262" y="383667"/>
                  </a:cubicBezTo>
                  <a:cubicBezTo>
                    <a:pt x="310040" y="380238"/>
                    <a:pt x="311310" y="376428"/>
                    <a:pt x="311818" y="372618"/>
                  </a:cubicBezTo>
                  <a:cubicBezTo>
                    <a:pt x="312199" y="370459"/>
                    <a:pt x="312453" y="368300"/>
                    <a:pt x="312580" y="366903"/>
                  </a:cubicBezTo>
                  <a:cubicBezTo>
                    <a:pt x="319057" y="365379"/>
                    <a:pt x="325280" y="363220"/>
                    <a:pt x="331376" y="360680"/>
                  </a:cubicBezTo>
                  <a:cubicBezTo>
                    <a:pt x="336710" y="358013"/>
                    <a:pt x="341028" y="354076"/>
                    <a:pt x="344330" y="349123"/>
                  </a:cubicBezTo>
                  <a:cubicBezTo>
                    <a:pt x="347632" y="344170"/>
                    <a:pt x="349410" y="338582"/>
                    <a:pt x="349664" y="332613"/>
                  </a:cubicBezTo>
                  <a:cubicBezTo>
                    <a:pt x="350045" y="330581"/>
                    <a:pt x="351188" y="329184"/>
                    <a:pt x="353093" y="328422"/>
                  </a:cubicBezTo>
                  <a:cubicBezTo>
                    <a:pt x="374683" y="324739"/>
                    <a:pt x="383827" y="315468"/>
                    <a:pt x="387002" y="293624"/>
                  </a:cubicBezTo>
                  <a:cubicBezTo>
                    <a:pt x="387129" y="292989"/>
                    <a:pt x="387256" y="292481"/>
                    <a:pt x="387510" y="291973"/>
                  </a:cubicBezTo>
                  <a:cubicBezTo>
                    <a:pt x="391574" y="291592"/>
                    <a:pt x="395511" y="290703"/>
                    <a:pt x="399321" y="289433"/>
                  </a:cubicBezTo>
                  <a:lnTo>
                    <a:pt x="400337" y="288925"/>
                  </a:lnTo>
                  <a:cubicBezTo>
                    <a:pt x="402623" y="288036"/>
                    <a:pt x="404909" y="287020"/>
                    <a:pt x="407068" y="285750"/>
                  </a:cubicBezTo>
                  <a:cubicBezTo>
                    <a:pt x="407449" y="285496"/>
                    <a:pt x="407703" y="285369"/>
                    <a:pt x="408084" y="285115"/>
                  </a:cubicBezTo>
                  <a:cubicBezTo>
                    <a:pt x="408465" y="284861"/>
                    <a:pt x="408846" y="284734"/>
                    <a:pt x="409100" y="284480"/>
                  </a:cubicBezTo>
                  <a:cubicBezTo>
                    <a:pt x="409354" y="284226"/>
                    <a:pt x="409481" y="284099"/>
                    <a:pt x="409735" y="283972"/>
                  </a:cubicBezTo>
                  <a:cubicBezTo>
                    <a:pt x="410497" y="283464"/>
                    <a:pt x="411132" y="282956"/>
                    <a:pt x="411767" y="282321"/>
                  </a:cubicBezTo>
                  <a:cubicBezTo>
                    <a:pt x="413926" y="280670"/>
                    <a:pt x="415831" y="278892"/>
                    <a:pt x="417609" y="276733"/>
                  </a:cubicBezTo>
                  <a:cubicBezTo>
                    <a:pt x="419387" y="274574"/>
                    <a:pt x="420784" y="272415"/>
                    <a:pt x="422054" y="270002"/>
                  </a:cubicBezTo>
                  <a:cubicBezTo>
                    <a:pt x="429166" y="262001"/>
                    <a:pt x="437167" y="254762"/>
                    <a:pt x="444533" y="246888"/>
                  </a:cubicBezTo>
                  <a:cubicBezTo>
                    <a:pt x="454947" y="236347"/>
                    <a:pt x="463329" y="224536"/>
                    <a:pt x="469806" y="211201"/>
                  </a:cubicBezTo>
                  <a:cubicBezTo>
                    <a:pt x="477045" y="196596"/>
                    <a:pt x="481871" y="181229"/>
                    <a:pt x="484411" y="165227"/>
                  </a:cubicBezTo>
                  <a:cubicBezTo>
                    <a:pt x="491142" y="118872"/>
                    <a:pt x="464472" y="73914"/>
                    <a:pt x="462694" y="70866"/>
                  </a:cubicBezTo>
                  <a:cubicBezTo>
                    <a:pt x="449359" y="48260"/>
                    <a:pt x="431198" y="30607"/>
                    <a:pt x="408211" y="17907"/>
                  </a:cubicBezTo>
                  <a:cubicBezTo>
                    <a:pt x="397924" y="12319"/>
                    <a:pt x="387002" y="8128"/>
                    <a:pt x="375572" y="5334"/>
                  </a:cubicBezTo>
                  <a:cubicBezTo>
                    <a:pt x="364777" y="2413"/>
                    <a:pt x="353347" y="762"/>
                    <a:pt x="341663" y="508"/>
                  </a:cubicBezTo>
                  <a:cubicBezTo>
                    <a:pt x="340647" y="508"/>
                    <a:pt x="339631" y="508"/>
                    <a:pt x="338615" y="508"/>
                  </a:cubicBezTo>
                  <a:cubicBezTo>
                    <a:pt x="327947" y="508"/>
                    <a:pt x="317533" y="1651"/>
                    <a:pt x="307119" y="4064"/>
                  </a:cubicBezTo>
                  <a:cubicBezTo>
                    <a:pt x="295689" y="6604"/>
                    <a:pt x="284894" y="10541"/>
                    <a:pt x="274353" y="15748"/>
                  </a:cubicBezTo>
                  <a:cubicBezTo>
                    <a:pt x="263812" y="20955"/>
                    <a:pt x="254287" y="27432"/>
                    <a:pt x="245397" y="34925"/>
                  </a:cubicBezTo>
                  <a:cubicBezTo>
                    <a:pt x="244889" y="35433"/>
                    <a:pt x="244127" y="35814"/>
                    <a:pt x="243619" y="36195"/>
                  </a:cubicBezTo>
                  <a:cubicBezTo>
                    <a:pt x="243365" y="36322"/>
                    <a:pt x="243111" y="36449"/>
                    <a:pt x="242857" y="36449"/>
                  </a:cubicBezTo>
                  <a:cubicBezTo>
                    <a:pt x="213266" y="12827"/>
                    <a:pt x="181389" y="0"/>
                    <a:pt x="147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 descr="Five people in red shirts stand with their hands forming hearts."/>
          <p:cNvSpPr/>
          <p:nvPr/>
        </p:nvSpPr>
        <p:spPr>
          <a:xfrm>
            <a:off x="9496023" y="3071058"/>
            <a:ext cx="2977159" cy="3525726"/>
          </a:xfrm>
          <a:custGeom>
            <a:avLst/>
            <a:gdLst/>
            <a:ahLst/>
            <a:cxnLst/>
            <a:rect l="l" t="t" r="r" b="b"/>
            <a:pathLst>
              <a:path w="2977159" h="3525726">
                <a:moveTo>
                  <a:pt x="0" y="0"/>
                </a:moveTo>
                <a:lnTo>
                  <a:pt x="2977159" y="0"/>
                </a:lnTo>
                <a:lnTo>
                  <a:pt x="2977159" y="3525726"/>
                </a:lnTo>
                <a:lnTo>
                  <a:pt x="0" y="35257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270" t="-1052" r="-5985" b="-12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7404" y="6195036"/>
            <a:ext cx="994398" cy="994398"/>
          </a:xfrm>
          <a:custGeom>
            <a:avLst/>
            <a:gdLst/>
            <a:ahLst/>
            <a:cxnLst/>
            <a:rect l="l" t="t" r="r" b="b"/>
            <a:pathLst>
              <a:path w="994398" h="994398">
                <a:moveTo>
                  <a:pt x="0" y="0"/>
                </a:moveTo>
                <a:lnTo>
                  <a:pt x="994397" y="0"/>
                </a:lnTo>
                <a:lnTo>
                  <a:pt x="994397" y="994398"/>
                </a:lnTo>
                <a:lnTo>
                  <a:pt x="0" y="994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21381" y="6388384"/>
            <a:ext cx="726442" cy="607702"/>
          </a:xfrm>
          <a:custGeom>
            <a:avLst/>
            <a:gdLst/>
            <a:ahLst/>
            <a:cxnLst/>
            <a:rect l="l" t="t" r="r" b="b"/>
            <a:pathLst>
              <a:path w="726442" h="607702">
                <a:moveTo>
                  <a:pt x="0" y="0"/>
                </a:moveTo>
                <a:lnTo>
                  <a:pt x="726442" y="0"/>
                </a:lnTo>
                <a:lnTo>
                  <a:pt x="726442" y="607702"/>
                </a:lnTo>
                <a:lnTo>
                  <a:pt x="0" y="607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 descr="Four individuals stand in front of the Rose Bowl stadium, all wearing black t-shirts with a red logo and lanyards with name tags."/>
          <p:cNvSpPr/>
          <p:nvPr/>
        </p:nvSpPr>
        <p:spPr>
          <a:xfrm>
            <a:off x="13021718" y="3030864"/>
            <a:ext cx="2977515" cy="3606115"/>
          </a:xfrm>
          <a:custGeom>
            <a:avLst/>
            <a:gdLst/>
            <a:ahLst/>
            <a:cxnLst/>
            <a:rect l="l" t="t" r="r" b="b"/>
            <a:pathLst>
              <a:path w="2977515" h="3606115">
                <a:moveTo>
                  <a:pt x="0" y="0"/>
                </a:moveTo>
                <a:lnTo>
                  <a:pt x="2977515" y="0"/>
                </a:lnTo>
                <a:lnTo>
                  <a:pt x="2977515" y="3606115"/>
                </a:lnTo>
                <a:lnTo>
                  <a:pt x="0" y="36061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509" r="-3509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13277" y="6195036"/>
            <a:ext cx="994398" cy="994398"/>
          </a:xfrm>
          <a:custGeom>
            <a:avLst/>
            <a:gdLst/>
            <a:ahLst/>
            <a:cxnLst/>
            <a:rect l="l" t="t" r="r" b="b"/>
            <a:pathLst>
              <a:path w="994398" h="994398">
                <a:moveTo>
                  <a:pt x="0" y="0"/>
                </a:moveTo>
                <a:lnTo>
                  <a:pt x="994397" y="0"/>
                </a:lnTo>
                <a:lnTo>
                  <a:pt x="994397" y="994398"/>
                </a:lnTo>
                <a:lnTo>
                  <a:pt x="0" y="994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4176258" y="6359593"/>
            <a:ext cx="668434" cy="665284"/>
            <a:chOff x="0" y="0"/>
            <a:chExt cx="630504" cy="627520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7465" y="63500"/>
              <a:ext cx="389717" cy="299847"/>
            </a:xfrm>
            <a:custGeom>
              <a:avLst/>
              <a:gdLst/>
              <a:ahLst/>
              <a:cxnLst/>
              <a:rect l="l" t="t" r="r" b="b"/>
              <a:pathLst>
                <a:path w="389717" h="299847">
                  <a:moveTo>
                    <a:pt x="125684" y="42799"/>
                  </a:moveTo>
                  <a:cubicBezTo>
                    <a:pt x="124922" y="43688"/>
                    <a:pt x="124160" y="44577"/>
                    <a:pt x="123398" y="45466"/>
                  </a:cubicBezTo>
                  <a:lnTo>
                    <a:pt x="80345" y="61595"/>
                  </a:lnTo>
                  <a:lnTo>
                    <a:pt x="49484" y="63246"/>
                  </a:lnTo>
                  <a:cubicBezTo>
                    <a:pt x="49357" y="63246"/>
                    <a:pt x="49230" y="63246"/>
                    <a:pt x="49103" y="63246"/>
                  </a:cubicBezTo>
                  <a:cubicBezTo>
                    <a:pt x="47198" y="63246"/>
                    <a:pt x="45293" y="62484"/>
                    <a:pt x="43769" y="61214"/>
                  </a:cubicBezTo>
                  <a:cubicBezTo>
                    <a:pt x="42245" y="59944"/>
                    <a:pt x="41229" y="57785"/>
                    <a:pt x="41102" y="56134"/>
                  </a:cubicBezTo>
                  <a:cubicBezTo>
                    <a:pt x="41102" y="52070"/>
                    <a:pt x="43769" y="47498"/>
                    <a:pt x="48722" y="47244"/>
                  </a:cubicBezTo>
                  <a:lnTo>
                    <a:pt x="125684" y="42799"/>
                  </a:lnTo>
                  <a:close/>
                  <a:moveTo>
                    <a:pt x="105237" y="69723"/>
                  </a:moveTo>
                  <a:cubicBezTo>
                    <a:pt x="104221" y="71247"/>
                    <a:pt x="103205" y="72771"/>
                    <a:pt x="102189" y="74295"/>
                  </a:cubicBezTo>
                  <a:lnTo>
                    <a:pt x="66756" y="108204"/>
                  </a:lnTo>
                  <a:lnTo>
                    <a:pt x="31704" y="121412"/>
                  </a:lnTo>
                  <a:cubicBezTo>
                    <a:pt x="30434" y="121920"/>
                    <a:pt x="29037" y="122174"/>
                    <a:pt x="27767" y="122174"/>
                  </a:cubicBezTo>
                  <a:cubicBezTo>
                    <a:pt x="23195" y="122174"/>
                    <a:pt x="19004" y="119380"/>
                    <a:pt x="17226" y="114935"/>
                  </a:cubicBezTo>
                  <a:cubicBezTo>
                    <a:pt x="16210" y="112141"/>
                    <a:pt x="16337" y="109093"/>
                    <a:pt x="17480" y="106426"/>
                  </a:cubicBezTo>
                  <a:cubicBezTo>
                    <a:pt x="18623" y="103759"/>
                    <a:pt x="20909" y="101600"/>
                    <a:pt x="23703" y="100584"/>
                  </a:cubicBezTo>
                  <a:lnTo>
                    <a:pt x="105237" y="69977"/>
                  </a:lnTo>
                  <a:close/>
                  <a:moveTo>
                    <a:pt x="189692" y="93091"/>
                  </a:moveTo>
                  <a:lnTo>
                    <a:pt x="223855" y="108331"/>
                  </a:lnTo>
                  <a:cubicBezTo>
                    <a:pt x="235666" y="118491"/>
                    <a:pt x="234650" y="120523"/>
                    <a:pt x="228300" y="133985"/>
                  </a:cubicBezTo>
                  <a:cubicBezTo>
                    <a:pt x="227284" y="136144"/>
                    <a:pt x="226268" y="138430"/>
                    <a:pt x="225125" y="140843"/>
                  </a:cubicBezTo>
                  <a:lnTo>
                    <a:pt x="210012" y="160782"/>
                  </a:lnTo>
                  <a:cubicBezTo>
                    <a:pt x="205567" y="158877"/>
                    <a:pt x="200614" y="157734"/>
                    <a:pt x="195153" y="157734"/>
                  </a:cubicBezTo>
                  <a:cubicBezTo>
                    <a:pt x="186390" y="157734"/>
                    <a:pt x="176738" y="160782"/>
                    <a:pt x="166832" y="168275"/>
                  </a:cubicBezTo>
                  <a:cubicBezTo>
                    <a:pt x="162768" y="154813"/>
                    <a:pt x="158704" y="141351"/>
                    <a:pt x="154894" y="127762"/>
                  </a:cubicBezTo>
                  <a:lnTo>
                    <a:pt x="150703" y="113284"/>
                  </a:lnTo>
                  <a:cubicBezTo>
                    <a:pt x="162006" y="105410"/>
                    <a:pt x="174071" y="99949"/>
                    <a:pt x="189819" y="93091"/>
                  </a:cubicBezTo>
                  <a:close/>
                  <a:moveTo>
                    <a:pt x="85806" y="112522"/>
                  </a:moveTo>
                  <a:cubicBezTo>
                    <a:pt x="85933" y="116205"/>
                    <a:pt x="86822" y="120142"/>
                    <a:pt x="88473" y="124714"/>
                  </a:cubicBezTo>
                  <a:lnTo>
                    <a:pt x="96093" y="145796"/>
                  </a:lnTo>
                  <a:lnTo>
                    <a:pt x="63581" y="174498"/>
                  </a:lnTo>
                  <a:cubicBezTo>
                    <a:pt x="59771" y="177800"/>
                    <a:pt x="55961" y="179197"/>
                    <a:pt x="52532" y="179197"/>
                  </a:cubicBezTo>
                  <a:cubicBezTo>
                    <a:pt x="47833" y="179197"/>
                    <a:pt x="43642" y="176784"/>
                    <a:pt x="40848" y="173736"/>
                  </a:cubicBezTo>
                  <a:cubicBezTo>
                    <a:pt x="36784" y="169291"/>
                    <a:pt x="34117" y="161925"/>
                    <a:pt x="40467" y="155829"/>
                  </a:cubicBezTo>
                  <a:lnTo>
                    <a:pt x="85806" y="112522"/>
                  </a:lnTo>
                  <a:close/>
                  <a:moveTo>
                    <a:pt x="132415" y="174117"/>
                  </a:moveTo>
                  <a:cubicBezTo>
                    <a:pt x="140670" y="174117"/>
                    <a:pt x="149560" y="178816"/>
                    <a:pt x="157942" y="187579"/>
                  </a:cubicBezTo>
                  <a:cubicBezTo>
                    <a:pt x="159466" y="189230"/>
                    <a:pt x="161625" y="190119"/>
                    <a:pt x="163911" y="190119"/>
                  </a:cubicBezTo>
                  <a:cubicBezTo>
                    <a:pt x="166197" y="190119"/>
                    <a:pt x="168229" y="189230"/>
                    <a:pt x="169880" y="187579"/>
                  </a:cubicBezTo>
                  <a:cubicBezTo>
                    <a:pt x="178389" y="178689"/>
                    <a:pt x="187279" y="174117"/>
                    <a:pt x="195534" y="174117"/>
                  </a:cubicBezTo>
                  <a:cubicBezTo>
                    <a:pt x="196804" y="174117"/>
                    <a:pt x="198074" y="174244"/>
                    <a:pt x="199344" y="174498"/>
                  </a:cubicBezTo>
                  <a:cubicBezTo>
                    <a:pt x="185120" y="192532"/>
                    <a:pt x="188930" y="212598"/>
                    <a:pt x="199344" y="224409"/>
                  </a:cubicBezTo>
                  <a:cubicBezTo>
                    <a:pt x="202392" y="227838"/>
                    <a:pt x="206202" y="230759"/>
                    <a:pt x="210393" y="233045"/>
                  </a:cubicBezTo>
                  <a:cubicBezTo>
                    <a:pt x="207599" y="237109"/>
                    <a:pt x="204424" y="241173"/>
                    <a:pt x="200487" y="244856"/>
                  </a:cubicBezTo>
                  <a:lnTo>
                    <a:pt x="163911" y="280416"/>
                  </a:lnTo>
                  <a:lnTo>
                    <a:pt x="127335" y="244856"/>
                  </a:lnTo>
                  <a:cubicBezTo>
                    <a:pt x="111714" y="229616"/>
                    <a:pt x="104983" y="210820"/>
                    <a:pt x="109301" y="194564"/>
                  </a:cubicBezTo>
                  <a:cubicBezTo>
                    <a:pt x="112095" y="184277"/>
                    <a:pt x="118699" y="176911"/>
                    <a:pt x="127208" y="174752"/>
                  </a:cubicBezTo>
                  <a:cubicBezTo>
                    <a:pt x="128859" y="174371"/>
                    <a:pt x="130637" y="174117"/>
                    <a:pt x="132415" y="174117"/>
                  </a:cubicBezTo>
                  <a:close/>
                  <a:moveTo>
                    <a:pt x="382478" y="0"/>
                  </a:moveTo>
                  <a:lnTo>
                    <a:pt x="184231" y="3810"/>
                  </a:lnTo>
                  <a:cubicBezTo>
                    <a:pt x="163149" y="5842"/>
                    <a:pt x="154005" y="14478"/>
                    <a:pt x="143591" y="24384"/>
                  </a:cubicBezTo>
                  <a:cubicBezTo>
                    <a:pt x="143210" y="24765"/>
                    <a:pt x="142829" y="25146"/>
                    <a:pt x="142448" y="25400"/>
                  </a:cubicBezTo>
                  <a:lnTo>
                    <a:pt x="47706" y="30734"/>
                  </a:lnTo>
                  <a:cubicBezTo>
                    <a:pt x="34879" y="31496"/>
                    <a:pt x="24719" y="42545"/>
                    <a:pt x="24719" y="56388"/>
                  </a:cubicBezTo>
                  <a:cubicBezTo>
                    <a:pt x="25227" y="65659"/>
                    <a:pt x="30942" y="73406"/>
                    <a:pt x="38816" y="77089"/>
                  </a:cubicBezTo>
                  <a:lnTo>
                    <a:pt x="17861" y="84963"/>
                  </a:lnTo>
                  <a:cubicBezTo>
                    <a:pt x="11003" y="87503"/>
                    <a:pt x="5542" y="92710"/>
                    <a:pt x="2494" y="99314"/>
                  </a:cubicBezTo>
                  <a:cubicBezTo>
                    <a:pt x="-554" y="105918"/>
                    <a:pt x="-808" y="113538"/>
                    <a:pt x="1732" y="120269"/>
                  </a:cubicBezTo>
                  <a:cubicBezTo>
                    <a:pt x="5923" y="131318"/>
                    <a:pt x="16337" y="138176"/>
                    <a:pt x="27513" y="138176"/>
                  </a:cubicBezTo>
                  <a:cubicBezTo>
                    <a:pt x="30434" y="138176"/>
                    <a:pt x="33482" y="137668"/>
                    <a:pt x="36403" y="136652"/>
                  </a:cubicBezTo>
                  <a:lnTo>
                    <a:pt x="28910" y="143764"/>
                  </a:lnTo>
                  <a:cubicBezTo>
                    <a:pt x="15702" y="156337"/>
                    <a:pt x="18750" y="173736"/>
                    <a:pt x="28529" y="184404"/>
                  </a:cubicBezTo>
                  <a:cubicBezTo>
                    <a:pt x="34498" y="190881"/>
                    <a:pt x="43134" y="195199"/>
                    <a:pt x="52278" y="195199"/>
                  </a:cubicBezTo>
                  <a:cubicBezTo>
                    <a:pt x="59517" y="195199"/>
                    <a:pt x="67010" y="192659"/>
                    <a:pt x="73995" y="186436"/>
                  </a:cubicBezTo>
                  <a:lnTo>
                    <a:pt x="101681" y="162052"/>
                  </a:lnTo>
                  <a:lnTo>
                    <a:pt x="104475" y="169672"/>
                  </a:lnTo>
                  <a:cubicBezTo>
                    <a:pt x="99268" y="175133"/>
                    <a:pt x="95458" y="182118"/>
                    <a:pt x="93299" y="190119"/>
                  </a:cubicBezTo>
                  <a:cubicBezTo>
                    <a:pt x="87330" y="212217"/>
                    <a:pt x="95712" y="236982"/>
                    <a:pt x="115651" y="256413"/>
                  </a:cubicBezTo>
                  <a:lnTo>
                    <a:pt x="157942" y="297561"/>
                  </a:lnTo>
                  <a:cubicBezTo>
                    <a:pt x="159466" y="299085"/>
                    <a:pt x="161625" y="299847"/>
                    <a:pt x="163657" y="299847"/>
                  </a:cubicBezTo>
                  <a:cubicBezTo>
                    <a:pt x="165689" y="299847"/>
                    <a:pt x="167721" y="299085"/>
                    <a:pt x="169372" y="297561"/>
                  </a:cubicBezTo>
                  <a:lnTo>
                    <a:pt x="211663" y="256413"/>
                  </a:lnTo>
                  <a:cubicBezTo>
                    <a:pt x="217886" y="250444"/>
                    <a:pt x="222966" y="243840"/>
                    <a:pt x="226776" y="236982"/>
                  </a:cubicBezTo>
                  <a:cubicBezTo>
                    <a:pt x="234396" y="236982"/>
                    <a:pt x="242524" y="234442"/>
                    <a:pt x="250525" y="228346"/>
                  </a:cubicBezTo>
                  <a:cubicBezTo>
                    <a:pt x="251033" y="227965"/>
                    <a:pt x="251541" y="227457"/>
                    <a:pt x="252049" y="226949"/>
                  </a:cubicBezTo>
                  <a:lnTo>
                    <a:pt x="282910" y="187960"/>
                  </a:lnTo>
                  <a:cubicBezTo>
                    <a:pt x="292943" y="176276"/>
                    <a:pt x="299420" y="172466"/>
                    <a:pt x="315041" y="166370"/>
                  </a:cubicBezTo>
                  <a:cubicBezTo>
                    <a:pt x="330535" y="160020"/>
                    <a:pt x="338790" y="140081"/>
                    <a:pt x="344759" y="125349"/>
                  </a:cubicBezTo>
                  <a:cubicBezTo>
                    <a:pt x="345394" y="123698"/>
                    <a:pt x="346029" y="122301"/>
                    <a:pt x="346537" y="120904"/>
                  </a:cubicBezTo>
                  <a:lnTo>
                    <a:pt x="384383" y="116078"/>
                  </a:lnTo>
                  <a:cubicBezTo>
                    <a:pt x="386415" y="115824"/>
                    <a:pt x="388320" y="114808"/>
                    <a:pt x="389590" y="113284"/>
                  </a:cubicBezTo>
                  <a:lnTo>
                    <a:pt x="389590" y="102616"/>
                  </a:lnTo>
                  <a:lnTo>
                    <a:pt x="389590" y="102616"/>
                  </a:lnTo>
                  <a:cubicBezTo>
                    <a:pt x="388066" y="100838"/>
                    <a:pt x="385907" y="99822"/>
                    <a:pt x="383494" y="99822"/>
                  </a:cubicBezTo>
                  <a:cubicBezTo>
                    <a:pt x="383113" y="99822"/>
                    <a:pt x="382732" y="99822"/>
                    <a:pt x="382351" y="99949"/>
                  </a:cubicBezTo>
                  <a:lnTo>
                    <a:pt x="339933" y="105410"/>
                  </a:lnTo>
                  <a:cubicBezTo>
                    <a:pt x="337266" y="105791"/>
                    <a:pt x="334853" y="107442"/>
                    <a:pt x="333710" y="109855"/>
                  </a:cubicBezTo>
                  <a:cubicBezTo>
                    <a:pt x="332567" y="112268"/>
                    <a:pt x="331170" y="115570"/>
                    <a:pt x="329646" y="119253"/>
                  </a:cubicBezTo>
                  <a:cubicBezTo>
                    <a:pt x="325328" y="129794"/>
                    <a:pt x="318089" y="147574"/>
                    <a:pt x="309072" y="151257"/>
                  </a:cubicBezTo>
                  <a:cubicBezTo>
                    <a:pt x="292054" y="157861"/>
                    <a:pt x="282910" y="162941"/>
                    <a:pt x="270337" y="177673"/>
                  </a:cubicBezTo>
                  <a:lnTo>
                    <a:pt x="239984" y="216154"/>
                  </a:lnTo>
                  <a:cubicBezTo>
                    <a:pt x="235412" y="219456"/>
                    <a:pt x="230840" y="220853"/>
                    <a:pt x="226522" y="220853"/>
                  </a:cubicBezTo>
                  <a:cubicBezTo>
                    <a:pt x="220426" y="220853"/>
                    <a:pt x="214965" y="217932"/>
                    <a:pt x="211282" y="213741"/>
                  </a:cubicBezTo>
                  <a:cubicBezTo>
                    <a:pt x="205059" y="206629"/>
                    <a:pt x="202138" y="193929"/>
                    <a:pt x="214584" y="181483"/>
                  </a:cubicBezTo>
                  <a:cubicBezTo>
                    <a:pt x="214838" y="181229"/>
                    <a:pt x="215092" y="180975"/>
                    <a:pt x="215219" y="180721"/>
                  </a:cubicBezTo>
                  <a:lnTo>
                    <a:pt x="238460" y="150114"/>
                  </a:lnTo>
                  <a:cubicBezTo>
                    <a:pt x="238841" y="149606"/>
                    <a:pt x="239222" y="149098"/>
                    <a:pt x="239476" y="148463"/>
                  </a:cubicBezTo>
                  <a:cubicBezTo>
                    <a:pt x="240619" y="145796"/>
                    <a:pt x="241762" y="143256"/>
                    <a:pt x="242905" y="141097"/>
                  </a:cubicBezTo>
                  <a:cubicBezTo>
                    <a:pt x="250779" y="124460"/>
                    <a:pt x="254589" y="113284"/>
                    <a:pt x="233380" y="95250"/>
                  </a:cubicBezTo>
                  <a:cubicBezTo>
                    <a:pt x="232745" y="94742"/>
                    <a:pt x="232110" y="94361"/>
                    <a:pt x="231475" y="93980"/>
                  </a:cubicBezTo>
                  <a:lnTo>
                    <a:pt x="192994" y="76835"/>
                  </a:lnTo>
                  <a:cubicBezTo>
                    <a:pt x="191978" y="76327"/>
                    <a:pt x="190835" y="76073"/>
                    <a:pt x="189692" y="76073"/>
                  </a:cubicBezTo>
                  <a:cubicBezTo>
                    <a:pt x="188549" y="76073"/>
                    <a:pt x="187406" y="76327"/>
                    <a:pt x="186390" y="76708"/>
                  </a:cubicBezTo>
                  <a:lnTo>
                    <a:pt x="184993" y="77343"/>
                  </a:lnTo>
                  <a:cubicBezTo>
                    <a:pt x="165816" y="85725"/>
                    <a:pt x="150576" y="92329"/>
                    <a:pt x="135971" y="103759"/>
                  </a:cubicBezTo>
                  <a:cubicBezTo>
                    <a:pt x="133304" y="105791"/>
                    <a:pt x="132161" y="109220"/>
                    <a:pt x="133177" y="112522"/>
                  </a:cubicBezTo>
                  <a:lnTo>
                    <a:pt x="139019" y="132461"/>
                  </a:lnTo>
                  <a:cubicBezTo>
                    <a:pt x="141813" y="141986"/>
                    <a:pt x="144607" y="151384"/>
                    <a:pt x="147401" y="160782"/>
                  </a:cubicBezTo>
                  <a:cubicBezTo>
                    <a:pt x="141686" y="158623"/>
                    <a:pt x="136479" y="157861"/>
                    <a:pt x="132034" y="157861"/>
                  </a:cubicBezTo>
                  <a:cubicBezTo>
                    <a:pt x="128478" y="157861"/>
                    <a:pt x="125430" y="158369"/>
                    <a:pt x="123017" y="159004"/>
                  </a:cubicBezTo>
                  <a:cubicBezTo>
                    <a:pt x="121493" y="159385"/>
                    <a:pt x="119969" y="159893"/>
                    <a:pt x="118572" y="160528"/>
                  </a:cubicBezTo>
                  <a:lnTo>
                    <a:pt x="103713" y="119253"/>
                  </a:lnTo>
                  <a:cubicBezTo>
                    <a:pt x="100792" y="111252"/>
                    <a:pt x="100919" y="107569"/>
                    <a:pt x="107650" y="96393"/>
                  </a:cubicBezTo>
                  <a:cubicBezTo>
                    <a:pt x="117556" y="79883"/>
                    <a:pt x="134574" y="55372"/>
                    <a:pt x="150195" y="40894"/>
                  </a:cubicBezTo>
                  <a:cubicBezTo>
                    <a:pt x="151846" y="39370"/>
                    <a:pt x="153370" y="37846"/>
                    <a:pt x="154894" y="36449"/>
                  </a:cubicBezTo>
                  <a:cubicBezTo>
                    <a:pt x="164546" y="27305"/>
                    <a:pt x="170388" y="21717"/>
                    <a:pt x="185247" y="20320"/>
                  </a:cubicBezTo>
                  <a:lnTo>
                    <a:pt x="383621" y="16510"/>
                  </a:lnTo>
                  <a:cubicBezTo>
                    <a:pt x="386034" y="16510"/>
                    <a:pt x="388193" y="15367"/>
                    <a:pt x="389717" y="13589"/>
                  </a:cubicBezTo>
                  <a:lnTo>
                    <a:pt x="389717" y="2794"/>
                  </a:lnTo>
                  <a:lnTo>
                    <a:pt x="389717" y="2794"/>
                  </a:lnTo>
                  <a:cubicBezTo>
                    <a:pt x="388320" y="1143"/>
                    <a:pt x="386288" y="127"/>
                    <a:pt x="38400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3535" y="361388"/>
              <a:ext cx="417335" cy="202873"/>
            </a:xfrm>
            <a:custGeom>
              <a:avLst/>
              <a:gdLst/>
              <a:ahLst/>
              <a:cxnLst/>
              <a:rect l="l" t="t" r="r" b="b"/>
              <a:pathLst>
                <a:path w="417335" h="202873">
                  <a:moveTo>
                    <a:pt x="367503" y="3991"/>
                  </a:moveTo>
                  <a:lnTo>
                    <a:pt x="262601" y="59363"/>
                  </a:lnTo>
                  <a:cubicBezTo>
                    <a:pt x="262982" y="57204"/>
                    <a:pt x="263109" y="54918"/>
                    <a:pt x="263109" y="52759"/>
                  </a:cubicBezTo>
                  <a:cubicBezTo>
                    <a:pt x="262601" y="36503"/>
                    <a:pt x="250028" y="20374"/>
                    <a:pt x="227168" y="20374"/>
                  </a:cubicBezTo>
                  <a:cubicBezTo>
                    <a:pt x="226787" y="20374"/>
                    <a:pt x="226533" y="20374"/>
                    <a:pt x="226152" y="20374"/>
                  </a:cubicBezTo>
                  <a:lnTo>
                    <a:pt x="155540" y="18342"/>
                  </a:lnTo>
                  <a:cubicBezTo>
                    <a:pt x="123917" y="16183"/>
                    <a:pt x="100549" y="34852"/>
                    <a:pt x="86579" y="46028"/>
                  </a:cubicBezTo>
                  <a:lnTo>
                    <a:pt x="3140" y="111560"/>
                  </a:lnTo>
                  <a:cubicBezTo>
                    <a:pt x="-416" y="114354"/>
                    <a:pt x="-1051" y="119434"/>
                    <a:pt x="1743" y="122990"/>
                  </a:cubicBezTo>
                  <a:cubicBezTo>
                    <a:pt x="4537" y="126546"/>
                    <a:pt x="9617" y="127181"/>
                    <a:pt x="13173" y="124387"/>
                  </a:cubicBezTo>
                  <a:lnTo>
                    <a:pt x="93183" y="61522"/>
                  </a:lnTo>
                  <a:lnTo>
                    <a:pt x="96739" y="58728"/>
                  </a:lnTo>
                  <a:cubicBezTo>
                    <a:pt x="109693" y="48441"/>
                    <a:pt x="129251" y="32947"/>
                    <a:pt x="154778" y="34598"/>
                  </a:cubicBezTo>
                  <a:lnTo>
                    <a:pt x="226025" y="36630"/>
                  </a:lnTo>
                  <a:cubicBezTo>
                    <a:pt x="226279" y="36630"/>
                    <a:pt x="226533" y="36630"/>
                    <a:pt x="226660" y="36630"/>
                  </a:cubicBezTo>
                  <a:cubicBezTo>
                    <a:pt x="240122" y="36630"/>
                    <a:pt x="246345" y="44885"/>
                    <a:pt x="246599" y="53267"/>
                  </a:cubicBezTo>
                  <a:cubicBezTo>
                    <a:pt x="246853" y="60760"/>
                    <a:pt x="242027" y="69650"/>
                    <a:pt x="227676" y="70920"/>
                  </a:cubicBezTo>
                  <a:lnTo>
                    <a:pt x="176114" y="72063"/>
                  </a:lnTo>
                  <a:cubicBezTo>
                    <a:pt x="171669" y="72190"/>
                    <a:pt x="167986" y="75873"/>
                    <a:pt x="168113" y="80445"/>
                  </a:cubicBezTo>
                  <a:cubicBezTo>
                    <a:pt x="168240" y="85017"/>
                    <a:pt x="171923" y="88446"/>
                    <a:pt x="176495" y="88446"/>
                  </a:cubicBezTo>
                  <a:lnTo>
                    <a:pt x="225136" y="87430"/>
                  </a:lnTo>
                  <a:cubicBezTo>
                    <a:pt x="225517" y="87430"/>
                    <a:pt x="226025" y="87557"/>
                    <a:pt x="226406" y="87430"/>
                  </a:cubicBezTo>
                  <a:cubicBezTo>
                    <a:pt x="227041" y="87430"/>
                    <a:pt x="227803" y="87303"/>
                    <a:pt x="228438" y="87303"/>
                  </a:cubicBezTo>
                  <a:lnTo>
                    <a:pt x="243297" y="86922"/>
                  </a:lnTo>
                  <a:cubicBezTo>
                    <a:pt x="244567" y="86922"/>
                    <a:pt x="245837" y="86541"/>
                    <a:pt x="246980" y="86033"/>
                  </a:cubicBezTo>
                  <a:lnTo>
                    <a:pt x="374615" y="18723"/>
                  </a:lnTo>
                  <a:cubicBezTo>
                    <a:pt x="386426" y="13008"/>
                    <a:pt x="395697" y="17834"/>
                    <a:pt x="399507" y="24565"/>
                  </a:cubicBezTo>
                  <a:cubicBezTo>
                    <a:pt x="402936" y="30915"/>
                    <a:pt x="402428" y="41075"/>
                    <a:pt x="389474" y="49076"/>
                  </a:cubicBezTo>
                  <a:lnTo>
                    <a:pt x="235677" y="150676"/>
                  </a:lnTo>
                  <a:cubicBezTo>
                    <a:pt x="227422" y="156137"/>
                    <a:pt x="222596" y="155883"/>
                    <a:pt x="211801" y="155375"/>
                  </a:cubicBezTo>
                  <a:cubicBezTo>
                    <a:pt x="210023" y="155248"/>
                    <a:pt x="207991" y="155248"/>
                    <a:pt x="206594" y="155121"/>
                  </a:cubicBezTo>
                  <a:lnTo>
                    <a:pt x="148174" y="148644"/>
                  </a:lnTo>
                  <a:cubicBezTo>
                    <a:pt x="137125" y="147374"/>
                    <a:pt x="118456" y="145342"/>
                    <a:pt x="105248" y="155248"/>
                  </a:cubicBezTo>
                  <a:lnTo>
                    <a:pt x="62830" y="188268"/>
                  </a:lnTo>
                  <a:cubicBezTo>
                    <a:pt x="59274" y="191062"/>
                    <a:pt x="58639" y="196142"/>
                    <a:pt x="61433" y="199698"/>
                  </a:cubicBezTo>
                  <a:cubicBezTo>
                    <a:pt x="63084" y="201730"/>
                    <a:pt x="65497" y="202873"/>
                    <a:pt x="67910" y="202873"/>
                  </a:cubicBezTo>
                  <a:cubicBezTo>
                    <a:pt x="69688" y="202873"/>
                    <a:pt x="71466" y="202365"/>
                    <a:pt x="72863" y="201095"/>
                  </a:cubicBezTo>
                  <a:lnTo>
                    <a:pt x="115027" y="168202"/>
                  </a:lnTo>
                  <a:cubicBezTo>
                    <a:pt x="123028" y="162233"/>
                    <a:pt x="137506" y="163884"/>
                    <a:pt x="146650" y="164900"/>
                  </a:cubicBezTo>
                  <a:lnTo>
                    <a:pt x="205324" y="171377"/>
                  </a:lnTo>
                  <a:cubicBezTo>
                    <a:pt x="207356" y="171504"/>
                    <a:pt x="209134" y="171504"/>
                    <a:pt x="210912" y="171631"/>
                  </a:cubicBezTo>
                  <a:cubicBezTo>
                    <a:pt x="222596" y="172139"/>
                    <a:pt x="231867" y="172647"/>
                    <a:pt x="244440" y="164265"/>
                  </a:cubicBezTo>
                  <a:lnTo>
                    <a:pt x="397983" y="62792"/>
                  </a:lnTo>
                  <a:cubicBezTo>
                    <a:pt x="418938" y="49965"/>
                    <a:pt x="420716" y="29899"/>
                    <a:pt x="413477" y="16818"/>
                  </a:cubicBezTo>
                  <a:cubicBezTo>
                    <a:pt x="405984" y="3102"/>
                    <a:pt x="387696" y="-5661"/>
                    <a:pt x="366995" y="424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414917" y="1950925"/>
            <a:ext cx="11458165" cy="93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1"/>
              </a:lnSpc>
            </a:pPr>
            <a:r>
              <a:rPr lang="en-US" sz="7706" b="1" spc="-215">
                <a:solidFill>
                  <a:srgbClr val="CF222B"/>
                </a:solidFill>
                <a:latin typeface="Lub Dub 1 Heavy"/>
                <a:ea typeface="Lub Dub 1 Heavy"/>
                <a:cs typeface="Lub Dub 1 Heavy"/>
                <a:sym typeface="Lub Dub 1 Heavy"/>
              </a:rPr>
              <a:t>HEART CLUBS </a:t>
            </a:r>
            <a:r>
              <a:rPr lang="en-US" sz="7706" spc="-215">
                <a:solidFill>
                  <a:srgbClr val="CF222B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IN ACTION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43920" y="7321958"/>
            <a:ext cx="2977515" cy="2450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0"/>
              </a:lnSpc>
            </a:pPr>
            <a:r>
              <a:rPr lang="en-US" sz="2273" b="1" i="1" u="none" strike="noStrike" spc="147">
                <a:solidFill>
                  <a:srgbClr val="262626"/>
                </a:solidFill>
                <a:latin typeface="Lub Dub 2 Bold Italics"/>
                <a:ea typeface="Lub Dub 2 Bold Italics"/>
                <a:cs typeface="Lub Dub 2 Bold Italics"/>
                <a:sym typeface="Lub Dub 2 Bold Italics"/>
              </a:rPr>
              <a:t>Leadership</a:t>
            </a:r>
          </a:p>
          <a:p>
            <a:pPr marL="0" lvl="0" indent="0" algn="ctr">
              <a:lnSpc>
                <a:spcPts val="2410"/>
              </a:lnSpc>
            </a:pPr>
            <a:endParaRPr lang="en-US" sz="2273" b="1" i="1" u="none" strike="noStrike" spc="147">
              <a:solidFill>
                <a:srgbClr val="262626"/>
              </a:solidFill>
              <a:latin typeface="Lub Dub 2 Bold Italics"/>
              <a:ea typeface="Lub Dub 2 Bold Italics"/>
              <a:cs typeface="Lub Dub 2 Bold Italics"/>
              <a:sym typeface="Lub Dub 2 Bold Italics"/>
            </a:endParaRPr>
          </a:p>
          <a:p>
            <a:pPr marL="0" lvl="0" indent="0" algn="ctr">
              <a:lnSpc>
                <a:spcPts val="2410"/>
              </a:lnSpc>
            </a:pPr>
            <a:r>
              <a:rPr lang="en-US" sz="2273" i="1" u="none" strike="noStrike" spc="147">
                <a:solidFill>
                  <a:srgbClr val="262626"/>
                </a:solidFill>
                <a:latin typeface="Lub Dub 2 Italics"/>
                <a:ea typeface="Lub Dub 2 Italics"/>
                <a:cs typeface="Lub Dub 2 Italics"/>
                <a:sym typeface="Lub Dub 2 Italics"/>
              </a:rPr>
              <a:t>Alliance Academy for Innovation (GA) spoke with lawmakers about policies that help build healthier communities.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69972" y="7321958"/>
            <a:ext cx="2977515" cy="2145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b="1" i="1" u="none" strike="noStrike" spc="147">
                <a:solidFill>
                  <a:srgbClr val="262626"/>
                </a:solidFill>
                <a:latin typeface="Lub Dub 2 Bold Italics"/>
                <a:ea typeface="Lub Dub 2 Bold Italics"/>
                <a:cs typeface="Lub Dub 2 Bold Italics"/>
                <a:sym typeface="Lub Dub 2 Bold Italics"/>
              </a:rPr>
              <a:t>Impact </a:t>
            </a: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endParaRPr lang="en-US" sz="2273" b="1" i="1" u="none" strike="noStrike" spc="147">
              <a:solidFill>
                <a:srgbClr val="262626"/>
              </a:solidFill>
              <a:latin typeface="Lub Dub 2 Bold Italics"/>
              <a:ea typeface="Lub Dub 2 Bold Italics"/>
              <a:cs typeface="Lub Dub 2 Bold Italics"/>
              <a:sym typeface="Lub Dub 2 Bold Italics"/>
            </a:endParaRP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i="1" u="none" strike="noStrike" spc="147">
                <a:solidFill>
                  <a:srgbClr val="262626"/>
                </a:solidFill>
                <a:latin typeface="Lub Dub 2 Italics"/>
                <a:ea typeface="Lub Dub 2 Italics"/>
                <a:cs typeface="Lub Dub 2 Italics"/>
                <a:sym typeface="Lub Dub 2 Italics"/>
              </a:rPr>
              <a:t>George Washington High School (WV) led Hands-Only CPR and AED demonstrations for students and staff.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369347" y="7321958"/>
            <a:ext cx="3230510" cy="2755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b="1" i="1" u="none" strike="noStrike" spc="147">
                <a:solidFill>
                  <a:srgbClr val="262626"/>
                </a:solidFill>
                <a:latin typeface="Lub Dub 2 Bold Italics"/>
                <a:ea typeface="Lub Dub 2 Bold Italics"/>
                <a:cs typeface="Lub Dub 2 Bold Italics"/>
                <a:sym typeface="Lub Dub 2 Bold Italics"/>
              </a:rPr>
              <a:t>Well-Being </a:t>
            </a: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endParaRPr lang="en-US" sz="2273" b="1" i="1" u="none" strike="noStrike" spc="147">
              <a:solidFill>
                <a:srgbClr val="262626"/>
              </a:solidFill>
              <a:latin typeface="Lub Dub 2 Bold Italics"/>
              <a:ea typeface="Lub Dub 2 Bold Italics"/>
              <a:cs typeface="Lub Dub 2 Bold Italics"/>
              <a:sym typeface="Lub Dub 2 Bold Italics"/>
            </a:endParaRP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i="1" u="none" strike="noStrike" spc="147">
                <a:solidFill>
                  <a:srgbClr val="262626"/>
                </a:solidFill>
                <a:latin typeface="Lub Dub 2 Italics"/>
                <a:ea typeface="Lub Dub 2 Italics"/>
                <a:cs typeface="Lub Dub 2 Italics"/>
                <a:sym typeface="Lub Dub 2 Italics"/>
              </a:rPr>
              <a:t>The Texas Tech Heart Club turned the campus red on National Wear Red Day  to raise awareness for heart disease, the #1 killer of women.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52307" y="7321958"/>
            <a:ext cx="2846926" cy="2145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b="1" i="1" u="none" strike="noStrike" spc="147">
                <a:solidFill>
                  <a:srgbClr val="262626"/>
                </a:solidFill>
                <a:latin typeface="Lub Dub 2 Bold Italics"/>
                <a:ea typeface="Lub Dub 2 Bold Italics"/>
                <a:cs typeface="Lub Dub 2 Bold Italics"/>
                <a:sym typeface="Lub Dub 2 Bold Italics"/>
              </a:rPr>
              <a:t>Fundraising </a:t>
            </a: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endParaRPr lang="en-US" sz="2273" b="1" i="1" u="none" strike="noStrike" spc="147">
              <a:solidFill>
                <a:srgbClr val="262626"/>
              </a:solidFill>
              <a:latin typeface="Lub Dub 2 Bold Italics"/>
              <a:ea typeface="Lub Dub 2 Bold Italics"/>
              <a:cs typeface="Lub Dub 2 Bold Italics"/>
              <a:sym typeface="Lub Dub 2 Bold Italics"/>
            </a:endParaRPr>
          </a:p>
          <a:p>
            <a:pPr marL="0" lvl="0" indent="0" algn="ctr">
              <a:lnSpc>
                <a:spcPts val="2410"/>
              </a:lnSpc>
              <a:spcBef>
                <a:spcPct val="0"/>
              </a:spcBef>
            </a:pPr>
            <a:r>
              <a:rPr lang="en-US" sz="2273" i="1" u="none" strike="noStrike" spc="147">
                <a:solidFill>
                  <a:srgbClr val="262626"/>
                </a:solidFill>
                <a:latin typeface="Lub Dub 2 Italics"/>
                <a:ea typeface="Lub Dub 2 Italics"/>
                <a:cs typeface="Lub Dub 2 Italics"/>
                <a:sym typeface="Lub Dub 2 Italics"/>
              </a:rPr>
              <a:t>University of Southern California supported the Heart Walk at the Rose Bowl in Los Angeles.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American Heart Association Heart Club Logo"/>
          <p:cNvSpPr/>
          <p:nvPr/>
        </p:nvSpPr>
        <p:spPr>
          <a:xfrm>
            <a:off x="528170" y="687594"/>
            <a:ext cx="3724094" cy="1142055"/>
          </a:xfrm>
          <a:custGeom>
            <a:avLst/>
            <a:gdLst/>
            <a:ahLst/>
            <a:cxnLst/>
            <a:rect l="l" t="t" r="r" b="b"/>
            <a:pathLst>
              <a:path w="3724094" h="1142055">
                <a:moveTo>
                  <a:pt x="0" y="0"/>
                </a:moveTo>
                <a:lnTo>
                  <a:pt x="3724094" y="0"/>
                </a:lnTo>
                <a:lnTo>
                  <a:pt x="3724094" y="1142056"/>
                </a:lnTo>
                <a:lnTo>
                  <a:pt x="0" y="1142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4038" y="6239220"/>
            <a:ext cx="2542370" cy="25423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826292" y="2674789"/>
            <a:ext cx="4469661" cy="75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7"/>
              </a:lnSpc>
            </a:pPr>
            <a:r>
              <a:rPr lang="en-US" sz="6224" b="1" spc="-174">
                <a:solidFill>
                  <a:srgbClr val="CF222B"/>
                </a:solidFill>
                <a:latin typeface="Lub Dub 1 Heavy"/>
                <a:ea typeface="Lub Dub 1 Heavy"/>
                <a:cs typeface="Lub Dub 1 Heavy"/>
                <a:sym typeface="Lub Dub 1 Heavy"/>
              </a:rPr>
              <a:t>WHY JOIN?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14632" y="3868256"/>
            <a:ext cx="6860565" cy="393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0461" lvl="1" indent="-310231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Earn community service hours</a:t>
            </a:r>
          </a:p>
          <a:p>
            <a:pPr marL="620461" lvl="1" indent="-310231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Gain leadership &amp; real-world experience</a:t>
            </a:r>
          </a:p>
          <a:p>
            <a:pPr marL="620461" lvl="1" indent="-310231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Stand out on college and job applications</a:t>
            </a:r>
          </a:p>
          <a:p>
            <a:pPr marL="620461" lvl="1" indent="-310231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Network with 35M+ volunteers nationwide</a:t>
            </a:r>
          </a:p>
          <a:p>
            <a:pPr marL="620461" lvl="1" indent="-310231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Make a real difference in your school &amp; community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568474" y="8997679"/>
            <a:ext cx="5293499" cy="549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84"/>
              </a:lnSpc>
              <a:spcBef>
                <a:spcPct val="0"/>
              </a:spcBef>
            </a:pPr>
            <a:r>
              <a:rPr lang="en-US" sz="2060" b="1" i="1" spc="133">
                <a:solidFill>
                  <a:srgbClr val="CF222B"/>
                </a:solidFill>
                <a:latin typeface="Lub Dub 2 Bold Italics"/>
                <a:ea typeface="Lub Dub 2 Bold Italics"/>
                <a:cs typeface="Lub Dub 2 Bold Italics"/>
                <a:sym typeface="Lub Dub 2 Bold Italics"/>
              </a:rPr>
              <a:t>Scan the QR code to learn more about Heart Clubs!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70886" y="2674789"/>
            <a:ext cx="6288676" cy="75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7"/>
              </a:lnSpc>
            </a:pPr>
            <a:r>
              <a:rPr lang="en-US" sz="6224" b="1" spc="-174">
                <a:solidFill>
                  <a:srgbClr val="CF222B"/>
                </a:solidFill>
                <a:latin typeface="Lub Dub 1 Heavy"/>
                <a:ea typeface="Lub Dub 1 Heavy"/>
                <a:cs typeface="Lub Dub 1 Heavy"/>
                <a:sym typeface="Lub Dub 1 Heavy"/>
              </a:rPr>
              <a:t>THE NEXT STEPS: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3868256"/>
            <a:ext cx="8390677" cy="218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0461" lvl="1" indent="-310230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Find out if there is a club at your school! </a:t>
            </a:r>
            <a:r>
              <a:rPr lang="en-US" sz="2873" i="1">
                <a:solidFill>
                  <a:srgbClr val="000000"/>
                </a:solidFill>
                <a:latin typeface="Lub Dub 1 Light Italics"/>
                <a:ea typeface="Lub Dub 1 Light Italics"/>
                <a:cs typeface="Lub Dub 1 Light Italics"/>
                <a:sym typeface="Lub Dub 1 Light Italics"/>
              </a:rPr>
              <a:t>Email: </a:t>
            </a:r>
            <a:r>
              <a:rPr lang="en-US" sz="2873" i="1" u="sng">
                <a:solidFill>
                  <a:srgbClr val="000000"/>
                </a:solidFill>
                <a:latin typeface="Lub Dub 1 Light Italics"/>
                <a:ea typeface="Lub Dub 1 Light Italics"/>
                <a:cs typeface="Lub Dub 1 Light Italics"/>
                <a:sym typeface="Lub Dub 1 Light Italics"/>
                <a:hlinkClick r:id="rId4" tooltip="mailto:HeartClub@heart.org"/>
              </a:rPr>
              <a:t>HeartClub@heart.org</a:t>
            </a:r>
          </a:p>
          <a:p>
            <a:pPr marL="620461" lvl="1" indent="-310230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To start a new club, secure a faculty or staff advisor</a:t>
            </a:r>
          </a:p>
          <a:p>
            <a:pPr marL="620461" lvl="1" indent="-310230" algn="l">
              <a:lnSpc>
                <a:spcPts val="3506"/>
              </a:lnSpc>
              <a:buFont typeface="Arial"/>
              <a:buChar char="•"/>
            </a:pPr>
            <a:r>
              <a:rPr lang="en-US" sz="2873">
                <a:solidFill>
                  <a:srgbClr val="000000"/>
                </a:solidFill>
                <a:latin typeface="Lub Dub 1 Light"/>
                <a:ea typeface="Lub Dub 1 Light"/>
                <a:cs typeface="Lub Dub 1 Light"/>
                <a:sym typeface="Lub Dub 1 Light"/>
              </a:rPr>
              <a:t>Submit the Heart Club registration form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Custom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Lub Dub 1 Light Italics</vt:lpstr>
      <vt:lpstr>Lub Dub 1 Heavy</vt:lpstr>
      <vt:lpstr>Calibri</vt:lpstr>
      <vt:lpstr>Lub Dub 1 Bold Italics</vt:lpstr>
      <vt:lpstr>Lub Dub 1 Medium Italics</vt:lpstr>
      <vt:lpstr>Lub Dub 2 Italics</vt:lpstr>
      <vt:lpstr>Lub Dub 2 Bold Italics</vt:lpstr>
      <vt:lpstr>Lub Dub 1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 Club Overview</dc:title>
  <dc:creator>American Heart Association</dc:creator>
  <cp:lastModifiedBy>Elizabeth Kirkland</cp:lastModifiedBy>
  <cp:revision>1</cp:revision>
  <dcterms:created xsi:type="dcterms:W3CDTF">2006-08-16T00:00:00Z</dcterms:created>
  <dcterms:modified xsi:type="dcterms:W3CDTF">2026-08-10T17:59:25Z</dcterms:modified>
  <dc:identifier>DAHKDRJ5L3w</dc:identifier>
</cp:coreProperties>
</file>