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7.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8.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738" r:id="rId6"/>
    <p:sldMasterId id="2147483707" r:id="rId7"/>
    <p:sldMasterId id="2147483749" r:id="rId8"/>
    <p:sldMasterId id="2147483701" r:id="rId9"/>
    <p:sldMasterId id="2147483713" r:id="rId10"/>
    <p:sldMasterId id="2147483720" r:id="rId11"/>
    <p:sldMasterId id="2147483724" r:id="rId12"/>
    <p:sldMasterId id="2147483699" r:id="rId13"/>
  </p:sldMasterIdLst>
  <p:notesMasterIdLst>
    <p:notesMasterId r:id="rId19"/>
  </p:notesMasterIdLst>
  <p:sldIdLst>
    <p:sldId id="278" r:id="rId14"/>
    <p:sldId id="294" r:id="rId15"/>
    <p:sldId id="295" r:id="rId16"/>
    <p:sldId id="296" r:id="rId17"/>
    <p:sldId id="299" r:id="rId18"/>
  </p:sldIdLst>
  <p:sldSz cx="14630400" cy="8229600"/>
  <p:notesSz cx="14630400" cy="82296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466"/>
    <a:srgbClr val="BE3633"/>
    <a:srgbClr val="8A8B8A"/>
    <a:srgbClr val="C10E21"/>
    <a:srgbClr val="990000"/>
    <a:srgbClr val="8D2824"/>
    <a:srgbClr val="BD3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4EE2A6-6976-42AF-A61E-27FF9F3F1542}" v="17" dt="2022-08-31T17:27:54.41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p:cViewPr varScale="1">
        <p:scale>
          <a:sx n="95" d="100"/>
          <a:sy n="95" d="100"/>
        </p:scale>
        <p:origin x="46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Master" Target="slideMasters/slideMaster9.xml"/><Relationship Id="rId18" Type="http://schemas.openxmlformats.org/officeDocument/2006/relationships/slide" Target="slides/slide5.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Master" Target="slideMasters/slideMaster8.xml"/><Relationship Id="rId17" Type="http://schemas.openxmlformats.org/officeDocument/2006/relationships/slide" Target="slides/slide4.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2.xml"/><Relationship Id="rId23" Type="http://schemas.openxmlformats.org/officeDocument/2006/relationships/tableStyles" Target="tableStyles.xml"/><Relationship Id="rId10" Type="http://schemas.openxmlformats.org/officeDocument/2006/relationships/slideMaster" Target="slideMasters/slideMaster6.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1.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ce Stansbery" userId="b9b4f313-e938-4c2e-b6c0-88cb79f03852" providerId="ADAL" clId="{9D4EE2A6-6976-42AF-A61E-27FF9F3F1542}"/>
    <pc:docChg chg="undo custSel addSld delSld modSld modMainMaster">
      <pc:chgData name="Grace Stansbery" userId="b9b4f313-e938-4c2e-b6c0-88cb79f03852" providerId="ADAL" clId="{9D4EE2A6-6976-42AF-A61E-27FF9F3F1542}" dt="2022-08-31T17:29:03.581" v="228" actId="20577"/>
      <pc:docMkLst>
        <pc:docMk/>
      </pc:docMkLst>
      <pc:sldChg chg="modSp mod">
        <pc:chgData name="Grace Stansbery" userId="b9b4f313-e938-4c2e-b6c0-88cb79f03852" providerId="ADAL" clId="{9D4EE2A6-6976-42AF-A61E-27FF9F3F1542}" dt="2022-08-31T17:29:03.581" v="228" actId="20577"/>
        <pc:sldMkLst>
          <pc:docMk/>
          <pc:sldMk cId="762256926" sldId="278"/>
        </pc:sldMkLst>
        <pc:spChg chg="mod">
          <ac:chgData name="Grace Stansbery" userId="b9b4f313-e938-4c2e-b6c0-88cb79f03852" providerId="ADAL" clId="{9D4EE2A6-6976-42AF-A61E-27FF9F3F1542}" dt="2022-08-29T14:45:49.930" v="197" actId="20577"/>
          <ac:spMkLst>
            <pc:docMk/>
            <pc:sldMk cId="762256926" sldId="278"/>
            <ac:spMk id="2" creationId="{D83EEB7E-DB1C-264A-84EC-001216F2F2BC}"/>
          </ac:spMkLst>
        </pc:spChg>
        <pc:spChg chg="mod">
          <ac:chgData name="Grace Stansbery" userId="b9b4f313-e938-4c2e-b6c0-88cb79f03852" providerId="ADAL" clId="{9D4EE2A6-6976-42AF-A61E-27FF9F3F1542}" dt="2022-08-31T17:29:03.581" v="228" actId="20577"/>
          <ac:spMkLst>
            <pc:docMk/>
            <pc:sldMk cId="762256926" sldId="278"/>
            <ac:spMk id="3" creationId="{14206DBE-BE0F-E449-B202-F64BF0530ACC}"/>
          </ac:spMkLst>
        </pc:spChg>
      </pc:sldChg>
      <pc:sldChg chg="modSp del mod setBg">
        <pc:chgData name="Grace Stansbery" userId="b9b4f313-e938-4c2e-b6c0-88cb79f03852" providerId="ADAL" clId="{9D4EE2A6-6976-42AF-A61E-27FF9F3F1542}" dt="2022-08-29T14:38:05.670" v="99" actId="47"/>
        <pc:sldMkLst>
          <pc:docMk/>
          <pc:sldMk cId="269238761" sldId="290"/>
        </pc:sldMkLst>
        <pc:spChg chg="mod">
          <ac:chgData name="Grace Stansbery" userId="b9b4f313-e938-4c2e-b6c0-88cb79f03852" providerId="ADAL" clId="{9D4EE2A6-6976-42AF-A61E-27FF9F3F1542}" dt="2022-08-29T14:34:45.187" v="12" actId="404"/>
          <ac:spMkLst>
            <pc:docMk/>
            <pc:sldMk cId="269238761" sldId="290"/>
            <ac:spMk id="2" creationId="{CD1642A9-DE03-41D1-9358-6C5FD4B26CE6}"/>
          </ac:spMkLst>
        </pc:spChg>
        <pc:picChg chg="mod">
          <ac:chgData name="Grace Stansbery" userId="b9b4f313-e938-4c2e-b6c0-88cb79f03852" providerId="ADAL" clId="{9D4EE2A6-6976-42AF-A61E-27FF9F3F1542}" dt="2022-08-29T14:35:10.640" v="17" actId="1076"/>
          <ac:picMkLst>
            <pc:docMk/>
            <pc:sldMk cId="269238761" sldId="290"/>
            <ac:picMk id="5" creationId="{9CCC5B06-A7C2-9C10-CCEC-383E76F807AA}"/>
          </ac:picMkLst>
        </pc:picChg>
      </pc:sldChg>
      <pc:sldChg chg="addSp modSp del mod modClrScheme chgLayout">
        <pc:chgData name="Grace Stansbery" userId="b9b4f313-e938-4c2e-b6c0-88cb79f03852" providerId="ADAL" clId="{9D4EE2A6-6976-42AF-A61E-27FF9F3F1542}" dt="2022-08-29T14:38:27.731" v="107" actId="47"/>
        <pc:sldMkLst>
          <pc:docMk/>
          <pc:sldMk cId="1359787212" sldId="291"/>
        </pc:sldMkLst>
        <pc:spChg chg="mod">
          <ac:chgData name="Grace Stansbery" userId="b9b4f313-e938-4c2e-b6c0-88cb79f03852" providerId="ADAL" clId="{9D4EE2A6-6976-42AF-A61E-27FF9F3F1542}" dt="2022-08-29T14:34:55.328" v="14" actId="404"/>
          <ac:spMkLst>
            <pc:docMk/>
            <pc:sldMk cId="1359787212" sldId="291"/>
            <ac:spMk id="2" creationId="{CD1642A9-DE03-41D1-9358-6C5FD4B26CE6}"/>
          </ac:spMkLst>
        </pc:spChg>
        <pc:spChg chg="mod">
          <ac:chgData name="Grace Stansbery" userId="b9b4f313-e938-4c2e-b6c0-88cb79f03852" providerId="ADAL" clId="{9D4EE2A6-6976-42AF-A61E-27FF9F3F1542}" dt="2022-08-29T14:34:16.749" v="6" actId="26606"/>
          <ac:spMkLst>
            <pc:docMk/>
            <pc:sldMk cId="1359787212" sldId="291"/>
            <ac:spMk id="3" creationId="{DB8EFC47-9FDE-4776-890F-744731937322}"/>
          </ac:spMkLst>
        </pc:spChg>
        <pc:spChg chg="mod ord">
          <ac:chgData name="Grace Stansbery" userId="b9b4f313-e938-4c2e-b6c0-88cb79f03852" providerId="ADAL" clId="{9D4EE2A6-6976-42AF-A61E-27FF9F3F1542}" dt="2022-08-29T14:34:16.749" v="6" actId="26606"/>
          <ac:spMkLst>
            <pc:docMk/>
            <pc:sldMk cId="1359787212" sldId="291"/>
            <ac:spMk id="4" creationId="{BC86C8EC-B8AE-4239-9288-BCEEB9D7BE7A}"/>
          </ac:spMkLst>
        </pc:spChg>
        <pc:spChg chg="mod ord">
          <ac:chgData name="Grace Stansbery" userId="b9b4f313-e938-4c2e-b6c0-88cb79f03852" providerId="ADAL" clId="{9D4EE2A6-6976-42AF-A61E-27FF9F3F1542}" dt="2022-08-29T14:35:03.326" v="16" actId="404"/>
          <ac:spMkLst>
            <pc:docMk/>
            <pc:sldMk cId="1359787212" sldId="291"/>
            <ac:spMk id="7" creationId="{505EEE0C-5D21-B1E6-7758-5335A0102B27}"/>
          </ac:spMkLst>
        </pc:spChg>
        <pc:picChg chg="add mod">
          <ac:chgData name="Grace Stansbery" userId="b9b4f313-e938-4c2e-b6c0-88cb79f03852" providerId="ADAL" clId="{9D4EE2A6-6976-42AF-A61E-27FF9F3F1542}" dt="2022-08-29T14:34:19.141" v="7" actId="1076"/>
          <ac:picMkLst>
            <pc:docMk/>
            <pc:sldMk cId="1359787212" sldId="291"/>
            <ac:picMk id="9" creationId="{71FAACAD-C662-4B81-FE75-B1D2E85E1329}"/>
          </ac:picMkLst>
        </pc:picChg>
      </pc:sldChg>
      <pc:sldChg chg="addSp delSp modSp add del mod">
        <pc:chgData name="Grace Stansbery" userId="b9b4f313-e938-4c2e-b6c0-88cb79f03852" providerId="ADAL" clId="{9D4EE2A6-6976-42AF-A61E-27FF9F3F1542}" dt="2022-08-29T14:39:51.954" v="132" actId="47"/>
        <pc:sldMkLst>
          <pc:docMk/>
          <pc:sldMk cId="260700278" sldId="292"/>
        </pc:sldMkLst>
        <pc:spChg chg="del mod">
          <ac:chgData name="Grace Stansbery" userId="b9b4f313-e938-4c2e-b6c0-88cb79f03852" providerId="ADAL" clId="{9D4EE2A6-6976-42AF-A61E-27FF9F3F1542}" dt="2022-08-29T14:38:32.823" v="108" actId="21"/>
          <ac:spMkLst>
            <pc:docMk/>
            <pc:sldMk cId="260700278" sldId="292"/>
            <ac:spMk id="2" creationId="{CD1642A9-DE03-41D1-9358-6C5FD4B26CE6}"/>
          </ac:spMkLst>
        </pc:spChg>
        <pc:spChg chg="del mod">
          <ac:chgData name="Grace Stansbery" userId="b9b4f313-e938-4c2e-b6c0-88cb79f03852" providerId="ADAL" clId="{9D4EE2A6-6976-42AF-A61E-27FF9F3F1542}" dt="2022-08-29T14:38:32.823" v="108" actId="21"/>
          <ac:spMkLst>
            <pc:docMk/>
            <pc:sldMk cId="260700278" sldId="292"/>
            <ac:spMk id="3" creationId="{DB8EFC47-9FDE-4776-890F-744731937322}"/>
          </ac:spMkLst>
        </pc:spChg>
        <pc:spChg chg="del">
          <ac:chgData name="Grace Stansbery" userId="b9b4f313-e938-4c2e-b6c0-88cb79f03852" providerId="ADAL" clId="{9D4EE2A6-6976-42AF-A61E-27FF9F3F1542}" dt="2022-08-29T14:36:39.539" v="69" actId="478"/>
          <ac:spMkLst>
            <pc:docMk/>
            <pc:sldMk cId="260700278" sldId="292"/>
            <ac:spMk id="7" creationId="{505EEE0C-5D21-B1E6-7758-5335A0102B27}"/>
          </ac:spMkLst>
        </pc:spChg>
        <pc:spChg chg="add mod">
          <ac:chgData name="Grace Stansbery" userId="b9b4f313-e938-4c2e-b6c0-88cb79f03852" providerId="ADAL" clId="{9D4EE2A6-6976-42AF-A61E-27FF9F3F1542}" dt="2022-08-29T14:38:32.823" v="108" actId="21"/>
          <ac:spMkLst>
            <pc:docMk/>
            <pc:sldMk cId="260700278" sldId="292"/>
            <ac:spMk id="8" creationId="{07BBB4E9-B20B-6633-EF35-B7A34BAE605F}"/>
          </ac:spMkLst>
        </pc:spChg>
        <pc:spChg chg="add mod">
          <ac:chgData name="Grace Stansbery" userId="b9b4f313-e938-4c2e-b6c0-88cb79f03852" providerId="ADAL" clId="{9D4EE2A6-6976-42AF-A61E-27FF9F3F1542}" dt="2022-08-29T14:38:32.823" v="108" actId="21"/>
          <ac:spMkLst>
            <pc:docMk/>
            <pc:sldMk cId="260700278" sldId="292"/>
            <ac:spMk id="11" creationId="{BFD6AF4B-2B29-7BBD-AD36-D230799E1584}"/>
          </ac:spMkLst>
        </pc:spChg>
        <pc:picChg chg="add del mod">
          <ac:chgData name="Grace Stansbery" userId="b9b4f313-e938-4c2e-b6c0-88cb79f03852" providerId="ADAL" clId="{9D4EE2A6-6976-42AF-A61E-27FF9F3F1542}" dt="2022-08-29T14:38:32.823" v="108" actId="21"/>
          <ac:picMkLst>
            <pc:docMk/>
            <pc:sldMk cId="260700278" sldId="292"/>
            <ac:picMk id="5" creationId="{ABA1CC29-A90E-F0D6-FB32-CBC266050680}"/>
          </ac:picMkLst>
        </pc:picChg>
        <pc:picChg chg="del">
          <ac:chgData name="Grace Stansbery" userId="b9b4f313-e938-4c2e-b6c0-88cb79f03852" providerId="ADAL" clId="{9D4EE2A6-6976-42AF-A61E-27FF9F3F1542}" dt="2022-08-29T14:36:28.298" v="63" actId="478"/>
          <ac:picMkLst>
            <pc:docMk/>
            <pc:sldMk cId="260700278" sldId="292"/>
            <ac:picMk id="9" creationId="{71FAACAD-C662-4B81-FE75-B1D2E85E1329}"/>
          </ac:picMkLst>
        </pc:picChg>
      </pc:sldChg>
      <pc:sldChg chg="add del">
        <pc:chgData name="Grace Stansbery" userId="b9b4f313-e938-4c2e-b6c0-88cb79f03852" providerId="ADAL" clId="{9D4EE2A6-6976-42AF-A61E-27FF9F3F1542}" dt="2022-08-29T14:38:55.124" v="116" actId="47"/>
        <pc:sldMkLst>
          <pc:docMk/>
          <pc:sldMk cId="2862367349" sldId="293"/>
        </pc:sldMkLst>
      </pc:sldChg>
      <pc:sldChg chg="addSp delSp modSp new mod">
        <pc:chgData name="Grace Stansbery" userId="b9b4f313-e938-4c2e-b6c0-88cb79f03852" providerId="ADAL" clId="{9D4EE2A6-6976-42AF-A61E-27FF9F3F1542}" dt="2022-08-31T17:27:59.851" v="213" actId="1076"/>
        <pc:sldMkLst>
          <pc:docMk/>
          <pc:sldMk cId="1620991324" sldId="294"/>
        </pc:sldMkLst>
        <pc:spChg chg="del">
          <ac:chgData name="Grace Stansbery" userId="b9b4f313-e938-4c2e-b6c0-88cb79f03852" providerId="ADAL" clId="{9D4EE2A6-6976-42AF-A61E-27FF9F3F1542}" dt="2022-08-29T14:37:31.463" v="78" actId="478"/>
          <ac:spMkLst>
            <pc:docMk/>
            <pc:sldMk cId="1620991324" sldId="294"/>
            <ac:spMk id="2" creationId="{74CC867E-0F64-9820-CAF0-96D397547E96}"/>
          </ac:spMkLst>
        </pc:spChg>
        <pc:spChg chg="mod">
          <ac:chgData name="Grace Stansbery" userId="b9b4f313-e938-4c2e-b6c0-88cb79f03852" providerId="ADAL" clId="{9D4EE2A6-6976-42AF-A61E-27FF9F3F1542}" dt="2022-08-29T14:37:39.931" v="90" actId="20577"/>
          <ac:spMkLst>
            <pc:docMk/>
            <pc:sldMk cId="1620991324" sldId="294"/>
            <ac:spMk id="3" creationId="{D05E36E1-1362-7181-C5FF-F565CD1002C4}"/>
          </ac:spMkLst>
        </pc:spChg>
        <pc:spChg chg="del">
          <ac:chgData name="Grace Stansbery" userId="b9b4f313-e938-4c2e-b6c0-88cb79f03852" providerId="ADAL" clId="{9D4EE2A6-6976-42AF-A61E-27FF9F3F1542}" dt="2022-08-29T14:37:48.731" v="93" actId="478"/>
          <ac:spMkLst>
            <pc:docMk/>
            <pc:sldMk cId="1620991324" sldId="294"/>
            <ac:spMk id="4" creationId="{6D699D9B-B7FE-9DD3-B1F1-105815CA730A}"/>
          </ac:spMkLst>
        </pc:spChg>
        <pc:spChg chg="add mod">
          <ac:chgData name="Grace Stansbery" userId="b9b4f313-e938-4c2e-b6c0-88cb79f03852" providerId="ADAL" clId="{9D4EE2A6-6976-42AF-A61E-27FF9F3F1542}" dt="2022-08-31T17:25:42.722" v="200" actId="20577"/>
          <ac:spMkLst>
            <pc:docMk/>
            <pc:sldMk cId="1620991324" sldId="294"/>
            <ac:spMk id="6" creationId="{2079B11B-F445-9805-3F72-90F51B949652}"/>
          </ac:spMkLst>
        </pc:spChg>
        <pc:spChg chg="add del mod">
          <ac:chgData name="Grace Stansbery" userId="b9b4f313-e938-4c2e-b6c0-88cb79f03852" providerId="ADAL" clId="{9D4EE2A6-6976-42AF-A61E-27FF9F3F1542}" dt="2022-08-29T14:37:37.325" v="83" actId="478"/>
          <ac:spMkLst>
            <pc:docMk/>
            <pc:sldMk cId="1620991324" sldId="294"/>
            <ac:spMk id="7" creationId="{664A669A-1E65-8C6B-7603-B9593E479AA1}"/>
          </ac:spMkLst>
        </pc:spChg>
        <pc:spChg chg="add del mod ord">
          <ac:chgData name="Grace Stansbery" userId="b9b4f313-e938-4c2e-b6c0-88cb79f03852" providerId="ADAL" clId="{9D4EE2A6-6976-42AF-A61E-27FF9F3F1542}" dt="2022-08-29T14:44:21.556" v="181" actId="478"/>
          <ac:spMkLst>
            <pc:docMk/>
            <pc:sldMk cId="1620991324" sldId="294"/>
            <ac:spMk id="11" creationId="{C118B43D-E081-D710-5B77-829A73F171BE}"/>
          </ac:spMkLst>
        </pc:spChg>
        <pc:picChg chg="add mod">
          <ac:chgData name="Grace Stansbery" userId="b9b4f313-e938-4c2e-b6c0-88cb79f03852" providerId="ADAL" clId="{9D4EE2A6-6976-42AF-A61E-27FF9F3F1542}" dt="2022-08-31T17:27:59.851" v="213" actId="1076"/>
          <ac:picMkLst>
            <pc:docMk/>
            <pc:sldMk cId="1620991324" sldId="294"/>
            <ac:picMk id="4" creationId="{C1945D62-DB27-FE16-49DE-5A4EF9722F26}"/>
          </ac:picMkLst>
        </pc:picChg>
        <pc:picChg chg="add del mod">
          <ac:chgData name="Grace Stansbery" userId="b9b4f313-e938-4c2e-b6c0-88cb79f03852" providerId="ADAL" clId="{9D4EE2A6-6976-42AF-A61E-27FF9F3F1542}" dt="2022-08-29T14:42:04.045" v="147" actId="478"/>
          <ac:picMkLst>
            <pc:docMk/>
            <pc:sldMk cId="1620991324" sldId="294"/>
            <ac:picMk id="8" creationId="{33B75B3B-5F54-6301-E84F-D1659607560B}"/>
          </ac:picMkLst>
        </pc:picChg>
        <pc:picChg chg="add del mod">
          <ac:chgData name="Grace Stansbery" userId="b9b4f313-e938-4c2e-b6c0-88cb79f03852" providerId="ADAL" clId="{9D4EE2A6-6976-42AF-A61E-27FF9F3F1542}" dt="2022-08-29T14:44:58.266" v="188" actId="478"/>
          <ac:picMkLst>
            <pc:docMk/>
            <pc:sldMk cId="1620991324" sldId="294"/>
            <ac:picMk id="10" creationId="{9542EC6D-D6FD-6817-96D8-21415B871514}"/>
          </ac:picMkLst>
        </pc:picChg>
        <pc:picChg chg="add del mod">
          <ac:chgData name="Grace Stansbery" userId="b9b4f313-e938-4c2e-b6c0-88cb79f03852" providerId="ADAL" clId="{9D4EE2A6-6976-42AF-A61E-27FF9F3F1542}" dt="2022-08-31T17:27:55.877" v="209" actId="478"/>
          <ac:picMkLst>
            <pc:docMk/>
            <pc:sldMk cId="1620991324" sldId="294"/>
            <ac:picMk id="13" creationId="{CB034ADE-E3FC-5F5A-057A-83049D906BCB}"/>
          </ac:picMkLst>
        </pc:picChg>
      </pc:sldChg>
      <pc:sldChg chg="addSp delSp modSp add mod">
        <pc:chgData name="Grace Stansbery" userId="b9b4f313-e938-4c2e-b6c0-88cb79f03852" providerId="ADAL" clId="{9D4EE2A6-6976-42AF-A61E-27FF9F3F1542}" dt="2022-08-31T17:25:52.921" v="201" actId="20577"/>
        <pc:sldMkLst>
          <pc:docMk/>
          <pc:sldMk cId="2922925558" sldId="295"/>
        </pc:sldMkLst>
        <pc:spChg chg="del">
          <ac:chgData name="Grace Stansbery" userId="b9b4f313-e938-4c2e-b6c0-88cb79f03852" providerId="ADAL" clId="{9D4EE2A6-6976-42AF-A61E-27FF9F3F1542}" dt="2022-08-29T14:37:53.960" v="95" actId="478"/>
          <ac:spMkLst>
            <pc:docMk/>
            <pc:sldMk cId="2922925558" sldId="295"/>
            <ac:spMk id="3" creationId="{D05E36E1-1362-7181-C5FF-F565CD1002C4}"/>
          </ac:spMkLst>
        </pc:spChg>
        <pc:spChg chg="add del mod">
          <ac:chgData name="Grace Stansbery" userId="b9b4f313-e938-4c2e-b6c0-88cb79f03852" providerId="ADAL" clId="{9D4EE2A6-6976-42AF-A61E-27FF9F3F1542}" dt="2022-08-29T14:37:56.384" v="96" actId="478"/>
          <ac:spMkLst>
            <pc:docMk/>
            <pc:sldMk cId="2922925558" sldId="295"/>
            <ac:spMk id="4" creationId="{8FE62C96-522E-9F7F-7BC4-3C13A05C9D97}"/>
          </ac:spMkLst>
        </pc:spChg>
        <pc:spChg chg="del">
          <ac:chgData name="Grace Stansbery" userId="b9b4f313-e938-4c2e-b6c0-88cb79f03852" providerId="ADAL" clId="{9D4EE2A6-6976-42AF-A61E-27FF9F3F1542}" dt="2022-08-29T14:37:53.960" v="95" actId="478"/>
          <ac:spMkLst>
            <pc:docMk/>
            <pc:sldMk cId="2922925558" sldId="295"/>
            <ac:spMk id="6" creationId="{2079B11B-F445-9805-3F72-90F51B949652}"/>
          </ac:spMkLst>
        </pc:spChg>
        <pc:spChg chg="add mod">
          <ac:chgData name="Grace Stansbery" userId="b9b4f313-e938-4c2e-b6c0-88cb79f03852" providerId="ADAL" clId="{9D4EE2A6-6976-42AF-A61E-27FF9F3F1542}" dt="2022-08-31T17:25:52.921" v="201" actId="20577"/>
          <ac:spMkLst>
            <pc:docMk/>
            <pc:sldMk cId="2922925558" sldId="295"/>
            <ac:spMk id="7" creationId="{B540F23B-C2A7-F70A-D8C0-BFA5F87FC2F5}"/>
          </ac:spMkLst>
        </pc:spChg>
        <pc:spChg chg="add mod">
          <ac:chgData name="Grace Stansbery" userId="b9b4f313-e938-4c2e-b6c0-88cb79f03852" providerId="ADAL" clId="{9D4EE2A6-6976-42AF-A61E-27FF9F3F1542}" dt="2022-08-29T14:38:24.525" v="106" actId="20577"/>
          <ac:spMkLst>
            <pc:docMk/>
            <pc:sldMk cId="2922925558" sldId="295"/>
            <ac:spMk id="9" creationId="{1961EE0E-7846-CE2B-C928-C10E6CA24A21}"/>
          </ac:spMkLst>
        </pc:spChg>
        <pc:spChg chg="add mod">
          <ac:chgData name="Grace Stansbery" userId="b9b4f313-e938-4c2e-b6c0-88cb79f03852" providerId="ADAL" clId="{9D4EE2A6-6976-42AF-A61E-27FF9F3F1542}" dt="2022-08-29T14:38:22.010" v="103"/>
          <ac:spMkLst>
            <pc:docMk/>
            <pc:sldMk cId="2922925558" sldId="295"/>
            <ac:spMk id="10" creationId="{7D98B829-5264-8A0C-CD6C-4CAF58134765}"/>
          </ac:spMkLst>
        </pc:spChg>
        <pc:picChg chg="del">
          <ac:chgData name="Grace Stansbery" userId="b9b4f313-e938-4c2e-b6c0-88cb79f03852" providerId="ADAL" clId="{9D4EE2A6-6976-42AF-A61E-27FF9F3F1542}" dt="2022-08-29T14:37:53.960" v="95" actId="478"/>
          <ac:picMkLst>
            <pc:docMk/>
            <pc:sldMk cId="2922925558" sldId="295"/>
            <ac:picMk id="8" creationId="{33B75B3B-5F54-6301-E84F-D1659607560B}"/>
          </ac:picMkLst>
        </pc:picChg>
        <pc:picChg chg="add mod">
          <ac:chgData name="Grace Stansbery" userId="b9b4f313-e938-4c2e-b6c0-88cb79f03852" providerId="ADAL" clId="{9D4EE2A6-6976-42AF-A61E-27FF9F3F1542}" dt="2022-08-29T14:38:22.010" v="103"/>
          <ac:picMkLst>
            <pc:docMk/>
            <pc:sldMk cId="2922925558" sldId="295"/>
            <ac:picMk id="11" creationId="{2CAB6C4F-D6DC-0C0D-9787-DCA79A5E4ED1}"/>
          </ac:picMkLst>
        </pc:picChg>
      </pc:sldChg>
      <pc:sldChg chg="addSp delSp modSp add mod">
        <pc:chgData name="Grace Stansbery" userId="b9b4f313-e938-4c2e-b6c0-88cb79f03852" providerId="ADAL" clId="{9D4EE2A6-6976-42AF-A61E-27FF9F3F1542}" dt="2022-08-31T17:25:57.767" v="202" actId="20577"/>
        <pc:sldMkLst>
          <pc:docMk/>
          <pc:sldMk cId="243630467" sldId="296"/>
        </pc:sldMkLst>
        <pc:spChg chg="add mod">
          <ac:chgData name="Grace Stansbery" userId="b9b4f313-e938-4c2e-b6c0-88cb79f03852" providerId="ADAL" clId="{9D4EE2A6-6976-42AF-A61E-27FF9F3F1542}" dt="2022-08-31T17:25:57.767" v="202" actId="20577"/>
          <ac:spMkLst>
            <pc:docMk/>
            <pc:sldMk cId="243630467" sldId="296"/>
            <ac:spMk id="2" creationId="{94DFE23A-A862-8D9F-6891-F424412B6AF3}"/>
          </ac:spMkLst>
        </pc:spChg>
        <pc:spChg chg="add mod">
          <ac:chgData name="Grace Stansbery" userId="b9b4f313-e938-4c2e-b6c0-88cb79f03852" providerId="ADAL" clId="{9D4EE2A6-6976-42AF-A61E-27FF9F3F1542}" dt="2022-08-29T14:38:46.322" v="112" actId="20577"/>
          <ac:spMkLst>
            <pc:docMk/>
            <pc:sldMk cId="243630467" sldId="296"/>
            <ac:spMk id="3" creationId="{4B99BD55-00BA-E916-C880-A7EAE8CB3420}"/>
          </ac:spMkLst>
        </pc:spChg>
        <pc:spChg chg="add del mod ord">
          <ac:chgData name="Grace Stansbery" userId="b9b4f313-e938-4c2e-b6c0-88cb79f03852" providerId="ADAL" clId="{9D4EE2A6-6976-42AF-A61E-27FF9F3F1542}" dt="2022-08-29T14:44:49.862" v="187" actId="14100"/>
          <ac:spMkLst>
            <pc:docMk/>
            <pc:sldMk cId="243630467" sldId="296"/>
            <ac:spMk id="8" creationId="{E04D9132-E6AC-95F4-E114-4E8266DB21E4}"/>
          </ac:spMkLst>
        </pc:spChg>
        <pc:picChg chg="add del mod">
          <ac:chgData name="Grace Stansbery" userId="b9b4f313-e938-4c2e-b6c0-88cb79f03852" providerId="ADAL" clId="{9D4EE2A6-6976-42AF-A61E-27FF9F3F1542}" dt="2022-08-29T14:41:49.917" v="140" actId="478"/>
          <ac:picMkLst>
            <pc:docMk/>
            <pc:sldMk cId="243630467" sldId="296"/>
            <ac:picMk id="4" creationId="{158C7A00-C28F-63BF-81F2-831FCAA75D74}"/>
          </ac:picMkLst>
        </pc:picChg>
        <pc:picChg chg="add mod">
          <ac:chgData name="Grace Stansbery" userId="b9b4f313-e938-4c2e-b6c0-88cb79f03852" providerId="ADAL" clId="{9D4EE2A6-6976-42AF-A61E-27FF9F3F1542}" dt="2022-08-29T14:43:03.824" v="165" actId="1076"/>
          <ac:picMkLst>
            <pc:docMk/>
            <pc:sldMk cId="243630467" sldId="296"/>
            <ac:picMk id="7" creationId="{C0A31D2E-104C-DF6E-6412-85A1C03704BC}"/>
          </ac:picMkLst>
        </pc:picChg>
      </pc:sldChg>
      <pc:sldChg chg="add del">
        <pc:chgData name="Grace Stansbery" userId="b9b4f313-e938-4c2e-b6c0-88cb79f03852" providerId="ADAL" clId="{9D4EE2A6-6976-42AF-A61E-27FF9F3F1542}" dt="2022-08-29T14:38:54.139" v="115" actId="47"/>
        <pc:sldMkLst>
          <pc:docMk/>
          <pc:sldMk cId="3084903677" sldId="297"/>
        </pc:sldMkLst>
      </pc:sldChg>
      <pc:sldChg chg="add del">
        <pc:chgData name="Grace Stansbery" userId="b9b4f313-e938-4c2e-b6c0-88cb79f03852" providerId="ADAL" clId="{9D4EE2A6-6976-42AF-A61E-27FF9F3F1542}" dt="2022-08-29T14:39:52.486" v="133" actId="47"/>
        <pc:sldMkLst>
          <pc:docMk/>
          <pc:sldMk cId="3588860147" sldId="298"/>
        </pc:sldMkLst>
      </pc:sldChg>
      <pc:sldChg chg="add del">
        <pc:chgData name="Grace Stansbery" userId="b9b4f313-e938-4c2e-b6c0-88cb79f03852" providerId="ADAL" clId="{9D4EE2A6-6976-42AF-A61E-27FF9F3F1542}" dt="2022-08-29T14:38:38.015" v="110"/>
        <pc:sldMkLst>
          <pc:docMk/>
          <pc:sldMk cId="222604415" sldId="299"/>
        </pc:sldMkLst>
      </pc:sldChg>
      <pc:sldChg chg="addSp delSp modSp add mod">
        <pc:chgData name="Grace Stansbery" userId="b9b4f313-e938-4c2e-b6c0-88cb79f03852" providerId="ADAL" clId="{9D4EE2A6-6976-42AF-A61E-27FF9F3F1542}" dt="2022-08-31T17:26:07.946" v="207" actId="20577"/>
        <pc:sldMkLst>
          <pc:docMk/>
          <pc:sldMk cId="3676087019" sldId="299"/>
        </pc:sldMkLst>
        <pc:spChg chg="mod">
          <ac:chgData name="Grace Stansbery" userId="b9b4f313-e938-4c2e-b6c0-88cb79f03852" providerId="ADAL" clId="{9D4EE2A6-6976-42AF-A61E-27FF9F3F1542}" dt="2022-08-31T17:26:01.448" v="203" actId="20577"/>
          <ac:spMkLst>
            <pc:docMk/>
            <pc:sldMk cId="3676087019" sldId="299"/>
            <ac:spMk id="2" creationId="{94DFE23A-A862-8D9F-6891-F424412B6AF3}"/>
          </ac:spMkLst>
        </pc:spChg>
        <pc:spChg chg="mod">
          <ac:chgData name="Grace Stansbery" userId="b9b4f313-e938-4c2e-b6c0-88cb79f03852" providerId="ADAL" clId="{9D4EE2A6-6976-42AF-A61E-27FF9F3F1542}" dt="2022-08-31T17:26:07.946" v="207" actId="20577"/>
          <ac:spMkLst>
            <pc:docMk/>
            <pc:sldMk cId="3676087019" sldId="299"/>
            <ac:spMk id="3" creationId="{4B99BD55-00BA-E916-C880-A7EAE8CB3420}"/>
          </ac:spMkLst>
        </pc:spChg>
        <pc:spChg chg="add mod ord">
          <ac:chgData name="Grace Stansbery" userId="b9b4f313-e938-4c2e-b6c0-88cb79f03852" providerId="ADAL" clId="{9D4EE2A6-6976-42AF-A61E-27FF9F3F1542}" dt="2022-08-29T14:44:39.472" v="185" actId="14100"/>
          <ac:spMkLst>
            <pc:docMk/>
            <pc:sldMk cId="3676087019" sldId="299"/>
            <ac:spMk id="9" creationId="{1997AF88-DF93-35DD-AB4F-B3B468490C79}"/>
          </ac:spMkLst>
        </pc:spChg>
        <pc:picChg chg="del">
          <ac:chgData name="Grace Stansbery" userId="b9b4f313-e938-4c2e-b6c0-88cb79f03852" providerId="ADAL" clId="{9D4EE2A6-6976-42AF-A61E-27FF9F3F1542}" dt="2022-08-29T14:39:08.101" v="118" actId="478"/>
          <ac:picMkLst>
            <pc:docMk/>
            <pc:sldMk cId="3676087019" sldId="299"/>
            <ac:picMk id="4" creationId="{158C7A00-C28F-63BF-81F2-831FCAA75D74}"/>
          </ac:picMkLst>
        </pc:picChg>
        <pc:picChg chg="add del mod">
          <ac:chgData name="Grace Stansbery" userId="b9b4f313-e938-4c2e-b6c0-88cb79f03852" providerId="ADAL" clId="{9D4EE2A6-6976-42AF-A61E-27FF9F3F1542}" dt="2022-08-29T14:41:43.795" v="137" actId="478"/>
          <ac:picMkLst>
            <pc:docMk/>
            <pc:sldMk cId="3676087019" sldId="299"/>
            <ac:picMk id="6" creationId="{BCE404FC-45F8-B577-8A23-7F587518C05A}"/>
          </ac:picMkLst>
        </pc:picChg>
        <pc:picChg chg="add mod">
          <ac:chgData name="Grace Stansbery" userId="b9b4f313-e938-4c2e-b6c0-88cb79f03852" providerId="ADAL" clId="{9D4EE2A6-6976-42AF-A61E-27FF9F3F1542}" dt="2022-08-29T14:41:47.658" v="139" actId="1076"/>
          <ac:picMkLst>
            <pc:docMk/>
            <pc:sldMk cId="3676087019" sldId="299"/>
            <ac:picMk id="8" creationId="{30CE7986-F87A-7BF3-C655-8FDCE4942A12}"/>
          </ac:picMkLst>
        </pc:picChg>
      </pc:sldChg>
      <pc:sldMasterChg chg="setBg modSldLayout">
        <pc:chgData name="Grace Stansbery" userId="b9b4f313-e938-4c2e-b6c0-88cb79f03852" providerId="ADAL" clId="{9D4EE2A6-6976-42AF-A61E-27FF9F3F1542}" dt="2022-08-29T14:37:05.244" v="72"/>
        <pc:sldMasterMkLst>
          <pc:docMk/>
          <pc:sldMasterMk cId="0" sldId="2147483648"/>
        </pc:sldMasterMkLst>
        <pc:sldLayoutChg chg="setBg">
          <pc:chgData name="Grace Stansbery" userId="b9b4f313-e938-4c2e-b6c0-88cb79f03852" providerId="ADAL" clId="{9D4EE2A6-6976-42AF-A61E-27FF9F3F1542}" dt="2022-08-29T14:37:05.244" v="72"/>
          <pc:sldLayoutMkLst>
            <pc:docMk/>
            <pc:sldMasterMk cId="0" sldId="2147483648"/>
            <pc:sldLayoutMk cId="898726491" sldId="2147483667"/>
          </pc:sldLayoutMkLst>
        </pc:sldLayoutChg>
        <pc:sldLayoutChg chg="setBg">
          <pc:chgData name="Grace Stansbery" userId="b9b4f313-e938-4c2e-b6c0-88cb79f03852" providerId="ADAL" clId="{9D4EE2A6-6976-42AF-A61E-27FF9F3F1542}" dt="2022-08-29T14:37:05.244" v="72"/>
          <pc:sldLayoutMkLst>
            <pc:docMk/>
            <pc:sldMasterMk cId="0" sldId="2147483648"/>
            <pc:sldLayoutMk cId="420153060" sldId="2147483672"/>
          </pc:sldLayoutMkLst>
        </pc:sldLayoutChg>
        <pc:sldLayoutChg chg="setBg">
          <pc:chgData name="Grace Stansbery" userId="b9b4f313-e938-4c2e-b6c0-88cb79f03852" providerId="ADAL" clId="{9D4EE2A6-6976-42AF-A61E-27FF9F3F1542}" dt="2022-08-29T14:37:05.244" v="72"/>
          <pc:sldLayoutMkLst>
            <pc:docMk/>
            <pc:sldMasterMk cId="0" sldId="2147483648"/>
            <pc:sldLayoutMk cId="3178343835" sldId="2147483685"/>
          </pc:sldLayoutMkLst>
        </pc:sldLayoutChg>
        <pc:sldLayoutChg chg="setBg">
          <pc:chgData name="Grace Stansbery" userId="b9b4f313-e938-4c2e-b6c0-88cb79f03852" providerId="ADAL" clId="{9D4EE2A6-6976-42AF-A61E-27FF9F3F1542}" dt="2022-08-29T14:37:05.244" v="72"/>
          <pc:sldLayoutMkLst>
            <pc:docMk/>
            <pc:sldMasterMk cId="0" sldId="2147483648"/>
            <pc:sldLayoutMk cId="1240615511" sldId="2147483689"/>
          </pc:sldLayoutMkLst>
        </pc:sldLayoutChg>
      </pc:sldMasterChg>
      <pc:sldMasterChg chg="setBg modSldLayout">
        <pc:chgData name="Grace Stansbery" userId="b9b4f313-e938-4c2e-b6c0-88cb79f03852" providerId="ADAL" clId="{9D4EE2A6-6976-42AF-A61E-27FF9F3F1542}" dt="2022-08-29T14:37:05.244" v="72"/>
        <pc:sldMasterMkLst>
          <pc:docMk/>
          <pc:sldMasterMk cId="2068387540" sldId="2147483699"/>
        </pc:sldMasterMkLst>
        <pc:sldLayoutChg chg="setBg">
          <pc:chgData name="Grace Stansbery" userId="b9b4f313-e938-4c2e-b6c0-88cb79f03852" providerId="ADAL" clId="{9D4EE2A6-6976-42AF-A61E-27FF9F3F1542}" dt="2022-08-29T14:37:05.244" v="72"/>
          <pc:sldLayoutMkLst>
            <pc:docMk/>
            <pc:sldMasterMk cId="2068387540" sldId="2147483699"/>
            <pc:sldLayoutMk cId="577563148" sldId="2147483700"/>
          </pc:sldLayoutMkLst>
        </pc:sldLayoutChg>
        <pc:sldLayoutChg chg="setBg">
          <pc:chgData name="Grace Stansbery" userId="b9b4f313-e938-4c2e-b6c0-88cb79f03852" providerId="ADAL" clId="{9D4EE2A6-6976-42AF-A61E-27FF9F3F1542}" dt="2022-08-29T14:37:05.244" v="72"/>
          <pc:sldLayoutMkLst>
            <pc:docMk/>
            <pc:sldMasterMk cId="2068387540" sldId="2147483699"/>
            <pc:sldLayoutMk cId="188733063" sldId="2147483744"/>
          </pc:sldLayoutMkLst>
        </pc:sldLayoutChg>
      </pc:sldMasterChg>
      <pc:sldMasterChg chg="setBg modSldLayout">
        <pc:chgData name="Grace Stansbery" userId="b9b4f313-e938-4c2e-b6c0-88cb79f03852" providerId="ADAL" clId="{9D4EE2A6-6976-42AF-A61E-27FF9F3F1542}" dt="2022-08-29T14:37:05.244" v="72"/>
        <pc:sldMasterMkLst>
          <pc:docMk/>
          <pc:sldMasterMk cId="77523725" sldId="2147483701"/>
        </pc:sldMasterMkLst>
        <pc:sldLayoutChg chg="setBg">
          <pc:chgData name="Grace Stansbery" userId="b9b4f313-e938-4c2e-b6c0-88cb79f03852" providerId="ADAL" clId="{9D4EE2A6-6976-42AF-A61E-27FF9F3F1542}" dt="2022-08-29T14:37:05.244" v="72"/>
          <pc:sldLayoutMkLst>
            <pc:docMk/>
            <pc:sldMasterMk cId="77523725" sldId="2147483701"/>
            <pc:sldLayoutMk cId="3533844792" sldId="2147483702"/>
          </pc:sldLayoutMkLst>
        </pc:sldLayoutChg>
        <pc:sldLayoutChg chg="setBg">
          <pc:chgData name="Grace Stansbery" userId="b9b4f313-e938-4c2e-b6c0-88cb79f03852" providerId="ADAL" clId="{9D4EE2A6-6976-42AF-A61E-27FF9F3F1542}" dt="2022-08-29T14:37:05.244" v="72"/>
          <pc:sldLayoutMkLst>
            <pc:docMk/>
            <pc:sldMasterMk cId="77523725" sldId="2147483701"/>
            <pc:sldLayoutMk cId="1616824503" sldId="2147483703"/>
          </pc:sldLayoutMkLst>
        </pc:sldLayoutChg>
        <pc:sldLayoutChg chg="setBg">
          <pc:chgData name="Grace Stansbery" userId="b9b4f313-e938-4c2e-b6c0-88cb79f03852" providerId="ADAL" clId="{9D4EE2A6-6976-42AF-A61E-27FF9F3F1542}" dt="2022-08-29T14:37:05.244" v="72"/>
          <pc:sldLayoutMkLst>
            <pc:docMk/>
            <pc:sldMasterMk cId="77523725" sldId="2147483701"/>
            <pc:sldLayoutMk cId="2398140064" sldId="2147483704"/>
          </pc:sldLayoutMkLst>
        </pc:sldLayoutChg>
        <pc:sldLayoutChg chg="setBg">
          <pc:chgData name="Grace Stansbery" userId="b9b4f313-e938-4c2e-b6c0-88cb79f03852" providerId="ADAL" clId="{9D4EE2A6-6976-42AF-A61E-27FF9F3F1542}" dt="2022-08-29T14:37:05.244" v="72"/>
          <pc:sldLayoutMkLst>
            <pc:docMk/>
            <pc:sldMasterMk cId="77523725" sldId="2147483701"/>
            <pc:sldLayoutMk cId="3030555010" sldId="2147483705"/>
          </pc:sldLayoutMkLst>
        </pc:sldLayoutChg>
        <pc:sldLayoutChg chg="setBg">
          <pc:chgData name="Grace Stansbery" userId="b9b4f313-e938-4c2e-b6c0-88cb79f03852" providerId="ADAL" clId="{9D4EE2A6-6976-42AF-A61E-27FF9F3F1542}" dt="2022-08-29T14:37:05.244" v="72"/>
          <pc:sldLayoutMkLst>
            <pc:docMk/>
            <pc:sldMasterMk cId="77523725" sldId="2147483701"/>
            <pc:sldLayoutMk cId="3253613087" sldId="2147483706"/>
          </pc:sldLayoutMkLst>
        </pc:sldLayoutChg>
        <pc:sldLayoutChg chg="setBg">
          <pc:chgData name="Grace Stansbery" userId="b9b4f313-e938-4c2e-b6c0-88cb79f03852" providerId="ADAL" clId="{9D4EE2A6-6976-42AF-A61E-27FF9F3F1542}" dt="2022-08-29T14:37:05.244" v="72"/>
          <pc:sldLayoutMkLst>
            <pc:docMk/>
            <pc:sldMasterMk cId="77523725" sldId="2147483701"/>
            <pc:sldLayoutMk cId="1616617928" sldId="2147483737"/>
          </pc:sldLayoutMkLst>
        </pc:sldLayoutChg>
      </pc:sldMasterChg>
      <pc:sldMasterChg chg="setBg modSldLayout">
        <pc:chgData name="Grace Stansbery" userId="b9b4f313-e938-4c2e-b6c0-88cb79f03852" providerId="ADAL" clId="{9D4EE2A6-6976-42AF-A61E-27FF9F3F1542}" dt="2022-08-29T14:37:05.244" v="72"/>
        <pc:sldMasterMkLst>
          <pc:docMk/>
          <pc:sldMasterMk cId="613640918" sldId="2147483707"/>
        </pc:sldMasterMkLst>
        <pc:sldLayoutChg chg="setBg">
          <pc:chgData name="Grace Stansbery" userId="b9b4f313-e938-4c2e-b6c0-88cb79f03852" providerId="ADAL" clId="{9D4EE2A6-6976-42AF-A61E-27FF9F3F1542}" dt="2022-08-29T14:37:05.244" v="72"/>
          <pc:sldLayoutMkLst>
            <pc:docMk/>
            <pc:sldMasterMk cId="613640918" sldId="2147483707"/>
            <pc:sldLayoutMk cId="1099747259" sldId="2147483708"/>
          </pc:sldLayoutMkLst>
        </pc:sldLayoutChg>
        <pc:sldLayoutChg chg="setBg">
          <pc:chgData name="Grace Stansbery" userId="b9b4f313-e938-4c2e-b6c0-88cb79f03852" providerId="ADAL" clId="{9D4EE2A6-6976-42AF-A61E-27FF9F3F1542}" dt="2022-08-29T14:37:05.244" v="72"/>
          <pc:sldLayoutMkLst>
            <pc:docMk/>
            <pc:sldMasterMk cId="613640918" sldId="2147483707"/>
            <pc:sldLayoutMk cId="49840533" sldId="2147483709"/>
          </pc:sldLayoutMkLst>
        </pc:sldLayoutChg>
        <pc:sldLayoutChg chg="setBg">
          <pc:chgData name="Grace Stansbery" userId="b9b4f313-e938-4c2e-b6c0-88cb79f03852" providerId="ADAL" clId="{9D4EE2A6-6976-42AF-A61E-27FF9F3F1542}" dt="2022-08-29T14:37:05.244" v="72"/>
          <pc:sldLayoutMkLst>
            <pc:docMk/>
            <pc:sldMasterMk cId="613640918" sldId="2147483707"/>
            <pc:sldLayoutMk cId="345288728" sldId="2147483710"/>
          </pc:sldLayoutMkLst>
        </pc:sldLayoutChg>
        <pc:sldLayoutChg chg="setBg">
          <pc:chgData name="Grace Stansbery" userId="b9b4f313-e938-4c2e-b6c0-88cb79f03852" providerId="ADAL" clId="{9D4EE2A6-6976-42AF-A61E-27FF9F3F1542}" dt="2022-08-29T14:37:05.244" v="72"/>
          <pc:sldLayoutMkLst>
            <pc:docMk/>
            <pc:sldMasterMk cId="613640918" sldId="2147483707"/>
            <pc:sldLayoutMk cId="3082868256" sldId="2147483711"/>
          </pc:sldLayoutMkLst>
        </pc:sldLayoutChg>
        <pc:sldLayoutChg chg="setBg">
          <pc:chgData name="Grace Stansbery" userId="b9b4f313-e938-4c2e-b6c0-88cb79f03852" providerId="ADAL" clId="{9D4EE2A6-6976-42AF-A61E-27FF9F3F1542}" dt="2022-08-29T14:37:05.244" v="72"/>
          <pc:sldLayoutMkLst>
            <pc:docMk/>
            <pc:sldMasterMk cId="613640918" sldId="2147483707"/>
            <pc:sldLayoutMk cId="1224439908" sldId="2147483712"/>
          </pc:sldLayoutMkLst>
        </pc:sldLayoutChg>
        <pc:sldLayoutChg chg="setBg">
          <pc:chgData name="Grace Stansbery" userId="b9b4f313-e938-4c2e-b6c0-88cb79f03852" providerId="ADAL" clId="{9D4EE2A6-6976-42AF-A61E-27FF9F3F1542}" dt="2022-08-29T14:37:05.244" v="72"/>
          <pc:sldLayoutMkLst>
            <pc:docMk/>
            <pc:sldMasterMk cId="613640918" sldId="2147483707"/>
            <pc:sldLayoutMk cId="668071996" sldId="2147483736"/>
          </pc:sldLayoutMkLst>
        </pc:sldLayoutChg>
      </pc:sldMasterChg>
      <pc:sldMasterChg chg="setBg modSldLayout">
        <pc:chgData name="Grace Stansbery" userId="b9b4f313-e938-4c2e-b6c0-88cb79f03852" providerId="ADAL" clId="{9D4EE2A6-6976-42AF-A61E-27FF9F3F1542}" dt="2022-08-29T14:37:05.244" v="72"/>
        <pc:sldMasterMkLst>
          <pc:docMk/>
          <pc:sldMasterMk cId="2595193367" sldId="2147483713"/>
        </pc:sldMasterMkLst>
        <pc:sldLayoutChg chg="setBg">
          <pc:chgData name="Grace Stansbery" userId="b9b4f313-e938-4c2e-b6c0-88cb79f03852" providerId="ADAL" clId="{9D4EE2A6-6976-42AF-A61E-27FF9F3F1542}" dt="2022-08-29T14:37:05.244" v="72"/>
          <pc:sldLayoutMkLst>
            <pc:docMk/>
            <pc:sldMasterMk cId="2595193367" sldId="2147483713"/>
            <pc:sldLayoutMk cId="2310481387" sldId="2147483714"/>
          </pc:sldLayoutMkLst>
        </pc:sldLayoutChg>
        <pc:sldLayoutChg chg="setBg">
          <pc:chgData name="Grace Stansbery" userId="b9b4f313-e938-4c2e-b6c0-88cb79f03852" providerId="ADAL" clId="{9D4EE2A6-6976-42AF-A61E-27FF9F3F1542}" dt="2022-08-29T14:37:05.244" v="72"/>
          <pc:sldLayoutMkLst>
            <pc:docMk/>
            <pc:sldMasterMk cId="2595193367" sldId="2147483713"/>
            <pc:sldLayoutMk cId="370495533" sldId="2147483715"/>
          </pc:sldLayoutMkLst>
        </pc:sldLayoutChg>
        <pc:sldLayoutChg chg="setBg">
          <pc:chgData name="Grace Stansbery" userId="b9b4f313-e938-4c2e-b6c0-88cb79f03852" providerId="ADAL" clId="{9D4EE2A6-6976-42AF-A61E-27FF9F3F1542}" dt="2022-08-29T14:37:05.244" v="72"/>
          <pc:sldLayoutMkLst>
            <pc:docMk/>
            <pc:sldMasterMk cId="2595193367" sldId="2147483713"/>
            <pc:sldLayoutMk cId="1734363254" sldId="2147483718"/>
          </pc:sldLayoutMkLst>
        </pc:sldLayoutChg>
        <pc:sldLayoutChg chg="setBg">
          <pc:chgData name="Grace Stansbery" userId="b9b4f313-e938-4c2e-b6c0-88cb79f03852" providerId="ADAL" clId="{9D4EE2A6-6976-42AF-A61E-27FF9F3F1542}" dt="2022-08-29T14:37:05.244" v="72"/>
          <pc:sldLayoutMkLst>
            <pc:docMk/>
            <pc:sldMasterMk cId="2595193367" sldId="2147483713"/>
            <pc:sldLayoutMk cId="1916492302" sldId="2147483750"/>
          </pc:sldLayoutMkLst>
        </pc:sldLayoutChg>
      </pc:sldMasterChg>
      <pc:sldMasterChg chg="setBg modSldLayout">
        <pc:chgData name="Grace Stansbery" userId="b9b4f313-e938-4c2e-b6c0-88cb79f03852" providerId="ADAL" clId="{9D4EE2A6-6976-42AF-A61E-27FF9F3F1542}" dt="2022-08-29T14:37:05.244" v="72"/>
        <pc:sldMasterMkLst>
          <pc:docMk/>
          <pc:sldMasterMk cId="500702661" sldId="2147483720"/>
        </pc:sldMasterMkLst>
        <pc:sldLayoutChg chg="setBg">
          <pc:chgData name="Grace Stansbery" userId="b9b4f313-e938-4c2e-b6c0-88cb79f03852" providerId="ADAL" clId="{9D4EE2A6-6976-42AF-A61E-27FF9F3F1542}" dt="2022-08-29T14:37:05.244" v="72"/>
          <pc:sldLayoutMkLst>
            <pc:docMk/>
            <pc:sldMasterMk cId="500702661" sldId="2147483720"/>
            <pc:sldLayoutMk cId="231207846" sldId="2147483721"/>
          </pc:sldLayoutMkLst>
        </pc:sldLayoutChg>
        <pc:sldLayoutChg chg="setBg">
          <pc:chgData name="Grace Stansbery" userId="b9b4f313-e938-4c2e-b6c0-88cb79f03852" providerId="ADAL" clId="{9D4EE2A6-6976-42AF-A61E-27FF9F3F1542}" dt="2022-08-29T14:37:05.244" v="72"/>
          <pc:sldLayoutMkLst>
            <pc:docMk/>
            <pc:sldMasterMk cId="500702661" sldId="2147483720"/>
            <pc:sldLayoutMk cId="1813771701" sldId="2147483726"/>
          </pc:sldLayoutMkLst>
        </pc:sldLayoutChg>
        <pc:sldLayoutChg chg="setBg">
          <pc:chgData name="Grace Stansbery" userId="b9b4f313-e938-4c2e-b6c0-88cb79f03852" providerId="ADAL" clId="{9D4EE2A6-6976-42AF-A61E-27FF9F3F1542}" dt="2022-08-29T14:37:05.244" v="72"/>
          <pc:sldLayoutMkLst>
            <pc:docMk/>
            <pc:sldMasterMk cId="500702661" sldId="2147483720"/>
            <pc:sldLayoutMk cId="1266551922" sldId="2147483727"/>
          </pc:sldLayoutMkLst>
        </pc:sldLayoutChg>
      </pc:sldMasterChg>
      <pc:sldMasterChg chg="setBg modSldLayout">
        <pc:chgData name="Grace Stansbery" userId="b9b4f313-e938-4c2e-b6c0-88cb79f03852" providerId="ADAL" clId="{9D4EE2A6-6976-42AF-A61E-27FF9F3F1542}" dt="2022-08-29T14:37:05.244" v="72"/>
        <pc:sldMasterMkLst>
          <pc:docMk/>
          <pc:sldMasterMk cId="357090870" sldId="2147483724"/>
        </pc:sldMasterMkLst>
        <pc:sldLayoutChg chg="setBg">
          <pc:chgData name="Grace Stansbery" userId="b9b4f313-e938-4c2e-b6c0-88cb79f03852" providerId="ADAL" clId="{9D4EE2A6-6976-42AF-A61E-27FF9F3F1542}" dt="2022-08-29T14:37:05.244" v="72"/>
          <pc:sldLayoutMkLst>
            <pc:docMk/>
            <pc:sldMasterMk cId="357090870" sldId="2147483724"/>
            <pc:sldLayoutMk cId="2706903801" sldId="2147483725"/>
          </pc:sldLayoutMkLst>
        </pc:sldLayoutChg>
        <pc:sldLayoutChg chg="setBg">
          <pc:chgData name="Grace Stansbery" userId="b9b4f313-e938-4c2e-b6c0-88cb79f03852" providerId="ADAL" clId="{9D4EE2A6-6976-42AF-A61E-27FF9F3F1542}" dt="2022-08-29T14:37:05.244" v="72"/>
          <pc:sldLayoutMkLst>
            <pc:docMk/>
            <pc:sldMasterMk cId="357090870" sldId="2147483724"/>
            <pc:sldLayoutMk cId="871190880" sldId="2147483731"/>
          </pc:sldLayoutMkLst>
        </pc:sldLayoutChg>
        <pc:sldLayoutChg chg="setBg">
          <pc:chgData name="Grace Stansbery" userId="b9b4f313-e938-4c2e-b6c0-88cb79f03852" providerId="ADAL" clId="{9D4EE2A6-6976-42AF-A61E-27FF9F3F1542}" dt="2022-08-29T14:37:05.244" v="72"/>
          <pc:sldLayoutMkLst>
            <pc:docMk/>
            <pc:sldMasterMk cId="357090870" sldId="2147483724"/>
            <pc:sldLayoutMk cId="1705264616" sldId="2147483732"/>
          </pc:sldLayoutMkLst>
        </pc:sldLayoutChg>
      </pc:sldMasterChg>
      <pc:sldMasterChg chg="setBg modSldLayout">
        <pc:chgData name="Grace Stansbery" userId="b9b4f313-e938-4c2e-b6c0-88cb79f03852" providerId="ADAL" clId="{9D4EE2A6-6976-42AF-A61E-27FF9F3F1542}" dt="2022-08-29T14:37:05.244" v="72"/>
        <pc:sldMasterMkLst>
          <pc:docMk/>
          <pc:sldMasterMk cId="1110310402" sldId="2147483738"/>
        </pc:sldMasterMkLst>
        <pc:sldLayoutChg chg="setBg">
          <pc:chgData name="Grace Stansbery" userId="b9b4f313-e938-4c2e-b6c0-88cb79f03852" providerId="ADAL" clId="{9D4EE2A6-6976-42AF-A61E-27FF9F3F1542}" dt="2022-08-29T14:37:05.244" v="72"/>
          <pc:sldLayoutMkLst>
            <pc:docMk/>
            <pc:sldMasterMk cId="1110310402" sldId="2147483738"/>
            <pc:sldLayoutMk cId="1977997928" sldId="2147483743"/>
          </pc:sldLayoutMkLst>
        </pc:sldLayoutChg>
        <pc:sldLayoutChg chg="setBg">
          <pc:chgData name="Grace Stansbery" userId="b9b4f313-e938-4c2e-b6c0-88cb79f03852" providerId="ADAL" clId="{9D4EE2A6-6976-42AF-A61E-27FF9F3F1542}" dt="2022-08-29T14:37:05.244" v="72"/>
          <pc:sldLayoutMkLst>
            <pc:docMk/>
            <pc:sldMasterMk cId="1110310402" sldId="2147483738"/>
            <pc:sldLayoutMk cId="2064008417" sldId="2147483745"/>
          </pc:sldLayoutMkLst>
        </pc:sldLayoutChg>
        <pc:sldLayoutChg chg="setBg">
          <pc:chgData name="Grace Stansbery" userId="b9b4f313-e938-4c2e-b6c0-88cb79f03852" providerId="ADAL" clId="{9D4EE2A6-6976-42AF-A61E-27FF9F3F1542}" dt="2022-08-29T14:37:05.244" v="72"/>
          <pc:sldLayoutMkLst>
            <pc:docMk/>
            <pc:sldMasterMk cId="1110310402" sldId="2147483738"/>
            <pc:sldLayoutMk cId="2071166104" sldId="2147483746"/>
          </pc:sldLayoutMkLst>
        </pc:sldLayoutChg>
      </pc:sldMasterChg>
      <pc:sldMasterChg chg="setBg modSldLayout">
        <pc:chgData name="Grace Stansbery" userId="b9b4f313-e938-4c2e-b6c0-88cb79f03852" providerId="ADAL" clId="{9D4EE2A6-6976-42AF-A61E-27FF9F3F1542}" dt="2022-08-29T14:37:05.244" v="72"/>
        <pc:sldMasterMkLst>
          <pc:docMk/>
          <pc:sldMasterMk cId="1186152662" sldId="2147483749"/>
        </pc:sldMasterMkLst>
        <pc:sldLayoutChg chg="setBg">
          <pc:chgData name="Grace Stansbery" userId="b9b4f313-e938-4c2e-b6c0-88cb79f03852" providerId="ADAL" clId="{9D4EE2A6-6976-42AF-A61E-27FF9F3F1542}" dt="2022-08-29T14:37:05.244" v="72"/>
          <pc:sldLayoutMkLst>
            <pc:docMk/>
            <pc:sldMasterMk cId="1186152662" sldId="2147483749"/>
            <pc:sldLayoutMk cId="2763124014" sldId="2147483747"/>
          </pc:sldLayoutMkLst>
        </pc:sldLayoutChg>
        <pc:sldLayoutChg chg="setBg">
          <pc:chgData name="Grace Stansbery" userId="b9b4f313-e938-4c2e-b6c0-88cb79f03852" providerId="ADAL" clId="{9D4EE2A6-6976-42AF-A61E-27FF9F3F1542}" dt="2022-08-29T14:37:05.244" v="72"/>
          <pc:sldLayoutMkLst>
            <pc:docMk/>
            <pc:sldMasterMk cId="1186152662" sldId="2147483749"/>
            <pc:sldLayoutMk cId="3411260226" sldId="214748374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340475" cy="4127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8286750" y="0"/>
            <a:ext cx="6340475" cy="412750"/>
          </a:xfrm>
          <a:prstGeom prst="rect">
            <a:avLst/>
          </a:prstGeom>
        </p:spPr>
        <p:txBody>
          <a:bodyPr vert="horz" lIns="91440" tIns="45720" rIns="91440" bIns="45720" rtlCol="0"/>
          <a:lstStyle>
            <a:lvl1pPr algn="r">
              <a:defRPr sz="1200"/>
            </a:lvl1pPr>
          </a:lstStyle>
          <a:p>
            <a:fld id="{85EE48BB-5CE7-364D-8AC6-A015D31DA59B}" type="datetimeFigureOut">
              <a:rPr lang="en-US" smtClean="0"/>
              <a:t>8/31/2022</a:t>
            </a:fld>
            <a:endParaRPr lang="en-US"/>
          </a:p>
        </p:txBody>
      </p:sp>
      <p:sp>
        <p:nvSpPr>
          <p:cNvPr id="4" name="Slide Image Placeholder 3"/>
          <p:cNvSpPr>
            <a:spLocks noGrp="1" noRot="1" noChangeAspect="1"/>
          </p:cNvSpPr>
          <p:nvPr>
            <p:ph type="sldImg" idx="2"/>
          </p:nvPr>
        </p:nvSpPr>
        <p:spPr>
          <a:xfrm>
            <a:off x="4845050" y="1028700"/>
            <a:ext cx="4940300" cy="27781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463675" y="3960813"/>
            <a:ext cx="11703050" cy="324008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816850"/>
            <a:ext cx="6340475" cy="4127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8286750" y="7816850"/>
            <a:ext cx="6340475" cy="412750"/>
          </a:xfrm>
          <a:prstGeom prst="rect">
            <a:avLst/>
          </a:prstGeom>
        </p:spPr>
        <p:txBody>
          <a:bodyPr vert="horz" lIns="91440" tIns="45720" rIns="91440" bIns="45720" rtlCol="0" anchor="b"/>
          <a:lstStyle>
            <a:lvl1pPr algn="r">
              <a:defRPr sz="1200"/>
            </a:lvl1pPr>
          </a:lstStyle>
          <a:p>
            <a:fld id="{9535E1C7-88C3-9143-9718-91C56336BFCE}" type="slidenum">
              <a:rPr lang="en-US" smtClean="0"/>
              <a:t>‹#›</a:t>
            </a:fld>
            <a:endParaRPr lang="en-US"/>
          </a:p>
        </p:txBody>
      </p:sp>
    </p:spTree>
    <p:extLst>
      <p:ext uri="{BB962C8B-B14F-4D97-AF65-F5344CB8AC3E}">
        <p14:creationId xmlns:p14="http://schemas.microsoft.com/office/powerpoint/2010/main" val="2098789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6" name="Right Triangle 5">
            <a:extLst>
              <a:ext uri="{FF2B5EF4-FFF2-40B4-BE49-F238E27FC236}">
                <a16:creationId xmlns:a16="http://schemas.microsoft.com/office/drawing/2014/main" id="{5847EF98-FE67-924C-B40C-478327D6FCFD}"/>
              </a:ext>
            </a:extLst>
          </p:cNvPr>
          <p:cNvSpPr/>
          <p:nvPr userDrawn="1"/>
        </p:nvSpPr>
        <p:spPr>
          <a:xfrm flipH="1">
            <a:off x="7291388" y="2416175"/>
            <a:ext cx="7326312" cy="5813425"/>
          </a:xfrm>
          <a:prstGeom prst="rtTriangle">
            <a:avLst/>
          </a:prstGeom>
          <a:solidFill>
            <a:srgbClr val="C10E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ight Triangle 6">
            <a:extLst>
              <a:ext uri="{FF2B5EF4-FFF2-40B4-BE49-F238E27FC236}">
                <a16:creationId xmlns:a16="http://schemas.microsoft.com/office/drawing/2014/main" id="{25FA5ACE-6E30-CE4A-9699-7DD33C243EA6}"/>
              </a:ext>
            </a:extLst>
          </p:cNvPr>
          <p:cNvSpPr/>
          <p:nvPr userDrawn="1"/>
        </p:nvSpPr>
        <p:spPr>
          <a:xfrm flipH="1">
            <a:off x="7975600" y="2949575"/>
            <a:ext cx="6642100" cy="5280025"/>
          </a:xfrm>
          <a:prstGeom prst="rtTriangl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8" name="Picture 10">
            <a:extLst>
              <a:ext uri="{FF2B5EF4-FFF2-40B4-BE49-F238E27FC236}">
                <a16:creationId xmlns:a16="http://schemas.microsoft.com/office/drawing/2014/main" id="{DBAFCCAB-7163-D44B-8686-3D305593615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776727" y="6675120"/>
            <a:ext cx="2396473" cy="1292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bject 4">
            <a:extLst>
              <a:ext uri="{FF2B5EF4-FFF2-40B4-BE49-F238E27FC236}">
                <a16:creationId xmlns:a16="http://schemas.microsoft.com/office/drawing/2014/main" id="{49B1250E-2FA9-6347-B9BF-43851009C456}"/>
              </a:ext>
            </a:extLst>
          </p:cNvPr>
          <p:cNvSpPr>
            <a:spLocks/>
          </p:cNvSpPr>
          <p:nvPr userDrawn="1"/>
        </p:nvSpPr>
        <p:spPr bwMode="auto">
          <a:xfrm>
            <a:off x="0" y="3079750"/>
            <a:ext cx="155575" cy="1447800"/>
          </a:xfrm>
          <a:custGeom>
            <a:avLst/>
            <a:gdLst>
              <a:gd name="T0" fmla="*/ 0 w 142875"/>
              <a:gd name="T1" fmla="*/ 8229600 h 8229600"/>
              <a:gd name="T2" fmla="*/ 142875 w 142875"/>
              <a:gd name="T3" fmla="*/ 8229600 h 8229600"/>
              <a:gd name="T4" fmla="*/ 142875 w 142875"/>
              <a:gd name="T5" fmla="*/ 0 h 8229600"/>
              <a:gd name="T6" fmla="*/ 0 w 142875"/>
              <a:gd name="T7" fmla="*/ 0 h 8229600"/>
              <a:gd name="T8" fmla="*/ 0 w 142875"/>
              <a:gd name="T9" fmla="*/ 8229600 h 8229600"/>
            </a:gdLst>
            <a:ahLst/>
            <a:cxnLst>
              <a:cxn ang="0">
                <a:pos x="T0" y="T1"/>
              </a:cxn>
              <a:cxn ang="0">
                <a:pos x="T2" y="T3"/>
              </a:cxn>
              <a:cxn ang="0">
                <a:pos x="T4" y="T5"/>
              </a:cxn>
              <a:cxn ang="0">
                <a:pos x="T6" y="T7"/>
              </a:cxn>
              <a:cxn ang="0">
                <a:pos x="T8" y="T9"/>
              </a:cxn>
            </a:cxnLst>
            <a:rect l="0" t="0" r="r" b="b"/>
            <a:pathLst>
              <a:path w="142875" h="8229600">
                <a:moveTo>
                  <a:pt x="0" y="8229600"/>
                </a:moveTo>
                <a:lnTo>
                  <a:pt x="142875" y="8229600"/>
                </a:lnTo>
                <a:lnTo>
                  <a:pt x="142875" y="0"/>
                </a:lnTo>
                <a:lnTo>
                  <a:pt x="0" y="0"/>
                </a:lnTo>
                <a:lnTo>
                  <a:pt x="0" y="8229600"/>
                </a:lnTo>
                <a:close/>
              </a:path>
            </a:pathLst>
          </a:custGeom>
          <a:solidFill>
            <a:srgbClr val="C10E21"/>
          </a:solidFill>
          <a:ln>
            <a:noFill/>
          </a:ln>
        </p:spPr>
        <p:txBody>
          <a:bodyPr lIns="0" tIns="0" rIns="0" bIns="0"/>
          <a:lstStyle/>
          <a:p>
            <a:endParaRPr lang="en-US" dirty="0"/>
          </a:p>
        </p:txBody>
      </p:sp>
      <p:sp>
        <p:nvSpPr>
          <p:cNvPr id="13" name="object 2">
            <a:extLst>
              <a:ext uri="{FF2B5EF4-FFF2-40B4-BE49-F238E27FC236}">
                <a16:creationId xmlns:a16="http://schemas.microsoft.com/office/drawing/2014/main" id="{19CAB701-6BE7-2C43-B694-9E21587E9496}"/>
              </a:ext>
            </a:extLst>
          </p:cNvPr>
          <p:cNvSpPr>
            <a:spLocks/>
          </p:cNvSpPr>
          <p:nvPr userDrawn="1"/>
        </p:nvSpPr>
        <p:spPr bwMode="auto">
          <a:xfrm>
            <a:off x="0" y="4038600"/>
            <a:ext cx="3886200" cy="76200"/>
          </a:xfrm>
          <a:custGeom>
            <a:avLst/>
            <a:gdLst>
              <a:gd name="T0" fmla="*/ 0 w 3885565"/>
              <a:gd name="T1" fmla="*/ 0 h 70245"/>
              <a:gd name="T2" fmla="*/ 3885336 w 3885565"/>
              <a:gd name="T3" fmla="*/ 0 h 70245"/>
            </a:gdLst>
            <a:ahLst/>
            <a:cxnLst>
              <a:cxn ang="0">
                <a:pos x="T0" y="T1"/>
              </a:cxn>
              <a:cxn ang="0">
                <a:pos x="T2" y="T3"/>
              </a:cxn>
            </a:cxnLst>
            <a:rect l="0" t="0" r="r" b="b"/>
            <a:pathLst>
              <a:path w="3885565" h="70245">
                <a:moveTo>
                  <a:pt x="0" y="0"/>
                </a:moveTo>
                <a:lnTo>
                  <a:pt x="3885336" y="0"/>
                </a:lnTo>
              </a:path>
            </a:pathLst>
          </a:custGeom>
          <a:noFill/>
          <a:ln w="25400" cap="rnd">
            <a:solidFill>
              <a:srgbClr val="626469"/>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19" name="Subtitle 2">
            <a:extLst>
              <a:ext uri="{FF2B5EF4-FFF2-40B4-BE49-F238E27FC236}">
                <a16:creationId xmlns:a16="http://schemas.microsoft.com/office/drawing/2014/main" id="{052C6E0A-3C3E-8546-8D36-C5B71C787F11}"/>
              </a:ext>
            </a:extLst>
          </p:cNvPr>
          <p:cNvSpPr>
            <a:spLocks noGrp="1"/>
          </p:cNvSpPr>
          <p:nvPr>
            <p:ph type="subTitle" idx="1" hasCustomPrompt="1"/>
          </p:nvPr>
        </p:nvSpPr>
        <p:spPr>
          <a:xfrm>
            <a:off x="533400" y="4155946"/>
            <a:ext cx="8991600" cy="1985962"/>
          </a:xfrm>
          <a:prstGeom prst="rect">
            <a:avLst/>
          </a:prstGeom>
        </p:spPr>
        <p:txBody>
          <a:bodyPr/>
          <a:lstStyle>
            <a:lvl1pPr marL="0" indent="0" algn="l">
              <a:buNone/>
              <a:defRPr sz="2800" b="0" i="0">
                <a:solidFill>
                  <a:srgbClr val="636466"/>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20" name="Title 1">
            <a:extLst>
              <a:ext uri="{FF2B5EF4-FFF2-40B4-BE49-F238E27FC236}">
                <a16:creationId xmlns:a16="http://schemas.microsoft.com/office/drawing/2014/main" id="{53FACF0E-7710-8C45-B38A-36FE875BCA03}"/>
              </a:ext>
            </a:extLst>
          </p:cNvPr>
          <p:cNvSpPr>
            <a:spLocks noGrp="1"/>
          </p:cNvSpPr>
          <p:nvPr>
            <p:ph type="ctrTitle" hasCustomPrompt="1"/>
          </p:nvPr>
        </p:nvSpPr>
        <p:spPr>
          <a:xfrm>
            <a:off x="533400" y="2743201"/>
            <a:ext cx="10668000" cy="1311016"/>
          </a:xfrm>
          <a:prstGeom prst="rect">
            <a:avLst/>
          </a:prstGeom>
        </p:spPr>
        <p:txBody>
          <a:bodyPr anchor="b"/>
          <a:lstStyle>
            <a:lvl1pPr algn="l">
              <a:defRPr sz="7800" b="1" i="0" spc="300">
                <a:solidFill>
                  <a:srgbClr val="C10E21"/>
                </a:solidFill>
                <a:latin typeface="Lub Dub Heavy" panose="020B0603030403020204" pitchFamily="34" charset="77"/>
              </a:defRPr>
            </a:lvl1pPr>
          </a:lstStyle>
          <a:p>
            <a:r>
              <a:rPr lang="en-US" dirty="0"/>
              <a:t>TITLE SLIDE</a:t>
            </a:r>
          </a:p>
        </p:txBody>
      </p:sp>
    </p:spTree>
    <p:extLst>
      <p:ext uri="{BB962C8B-B14F-4D97-AF65-F5344CB8AC3E}">
        <p14:creationId xmlns:p14="http://schemas.microsoft.com/office/powerpoint/2010/main" val="420153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mple Slides - Basic Content">
    <p:spTree>
      <p:nvGrpSpPr>
        <p:cNvPr id="1" name=""/>
        <p:cNvGrpSpPr/>
        <p:nvPr/>
      </p:nvGrpSpPr>
      <p:grpSpPr>
        <a:xfrm>
          <a:off x="0" y="0"/>
          <a:ext cx="0" cy="0"/>
          <a:chOff x="0" y="0"/>
          <a:chExt cx="0" cy="0"/>
        </a:xfrm>
      </p:grpSpPr>
      <p:sp>
        <p:nvSpPr>
          <p:cNvPr id="7" name="Text Placeholder 9">
            <a:extLst>
              <a:ext uri="{FF2B5EF4-FFF2-40B4-BE49-F238E27FC236}">
                <a16:creationId xmlns:a16="http://schemas.microsoft.com/office/drawing/2014/main" id="{0667A15C-60AE-E648-AA9F-A7CD6BDCE55E}"/>
              </a:ext>
            </a:extLst>
          </p:cNvPr>
          <p:cNvSpPr>
            <a:spLocks noGrp="1"/>
          </p:cNvSpPr>
          <p:nvPr>
            <p:ph type="body" sz="quarter" idx="10" hasCustomPrompt="1"/>
          </p:nvPr>
        </p:nvSpPr>
        <p:spPr>
          <a:xfrm>
            <a:off x="685800" y="3048000"/>
            <a:ext cx="8458200" cy="4419600"/>
          </a:xfrm>
          <a:prstGeom prst="rect">
            <a:avLst/>
          </a:prstGeom>
        </p:spPr>
        <p:txBody>
          <a:bodyPr/>
          <a:lstStyle>
            <a:lvl1pPr eaLnBrk="1" hangingPunct="1">
              <a:lnSpc>
                <a:spcPct val="130000"/>
              </a:lnSpc>
              <a:spcBef>
                <a:spcPts val="38"/>
              </a:spcBef>
              <a:defRPr sz="1700" b="0" i="0">
                <a:latin typeface="Lub Dub Medium" panose="020B0603030403020204" pitchFamily="34" charset="77"/>
              </a:defRPr>
            </a:lvl1pPr>
            <a:lvl2pPr>
              <a:defRPr sz="1700" b="0" i="0">
                <a:latin typeface="Lub Dub Medium" panose="020B0603030403020204" pitchFamily="34" charset="77"/>
              </a:defRPr>
            </a:lvl2pPr>
            <a:lvl3pPr>
              <a:defRPr sz="1700" b="0" i="0">
                <a:latin typeface="Lub Dub Medium" panose="020B0603030403020204" pitchFamily="34" charset="77"/>
              </a:defRPr>
            </a:lvl3pPr>
            <a:lvl4pPr>
              <a:defRPr sz="1700" b="0" i="0">
                <a:latin typeface="Lub Dub Medium" panose="020B0603030403020204" pitchFamily="34" charset="77"/>
              </a:defRPr>
            </a:lvl4pPr>
            <a:lvl5pPr>
              <a:defRPr sz="1700" b="0" i="0">
                <a:latin typeface="Lub Dub Medium" panose="020B0603030403020204" pitchFamily="34" charset="77"/>
              </a:defRPr>
            </a:lvl5pPr>
          </a:lstStyle>
          <a:p>
            <a:pPr eaLnBrk="1" hangingPunct="1">
              <a:lnSpc>
                <a:spcPct val="130000"/>
              </a:lnSpc>
              <a:spcBef>
                <a:spcPts val="100"/>
              </a:spcBef>
            </a:pPr>
            <a:r>
              <a:rPr lang="en-US" altLang="en-US" sz="1700" dirty="0">
                <a:solidFill>
                  <a:srgbClr val="231F20"/>
                </a:solidFill>
                <a:latin typeface="Lub Dub Medium" panose="020B0603030403020204" pitchFamily="34" charset="77"/>
              </a:rPr>
              <a:t>Excest fugit odis voloresequis et il maios nate velicip samus, testiore qui conet  pa doluptio. Ut alitius eum as eaquo con re pos apit, ipiciendae cus solorep ellesto estia voloresecae estibus.</a:t>
            </a:r>
          </a:p>
          <a:p>
            <a:pPr eaLnBrk="1" hangingPunct="1">
              <a:spcBef>
                <a:spcPts val="38"/>
              </a:spcBef>
            </a:pPr>
            <a:endParaRPr lang="en-US" altLang="en-US" sz="1700" dirty="0">
              <a:solidFill>
                <a:srgbClr val="231F20"/>
              </a:solidFill>
              <a:latin typeface="Lub Dub Medium" panose="020B0603030403020204" pitchFamily="34" charset="77"/>
            </a:endParaRPr>
          </a:p>
          <a:p>
            <a:pPr eaLnBrk="1" hangingPunct="1">
              <a:lnSpc>
                <a:spcPct val="130000"/>
              </a:lnSpc>
            </a:pPr>
            <a:r>
              <a:rPr lang="en-US" altLang="en-US" sz="1700" dirty="0">
                <a:solidFill>
                  <a:srgbClr val="231F20"/>
                </a:solidFill>
                <a:latin typeface="Lub Dub Medium" panose="020B0603030403020204" pitchFamily="34" charset="77"/>
              </a:rPr>
              <a:t>Accusandest omnia doluptatque preste cus et et Excest fugit odis voloresequis et il maios nate velicip samus, testiore qui conet pa doluptio. Ut alitius eum as eaquo con re pos apit, ipiciendae cus solorep ellesto estia voloresecae estibus</a:t>
            </a:r>
            <a:r>
              <a:rPr lang="en-US" altLang="en-US" dirty="0">
                <a:solidFill>
                  <a:srgbClr val="231F20"/>
                </a:solidFill>
                <a:latin typeface="Lub Dub Medium" panose="020B0603030403020204" pitchFamily="34" charset="77"/>
                <a:ea typeface="LubDubMedium" panose="020B0603030403020204" pitchFamily="34" charset="77"/>
                <a:cs typeface="LubDubMedium" panose="020B0603030403020204" pitchFamily="34" charset="77"/>
              </a:rPr>
              <a:t>.</a:t>
            </a:r>
            <a:endParaRPr lang="en-US" altLang="en-US" dirty="0">
              <a:latin typeface="Lub Dub Medium" panose="020B0603030403020204" pitchFamily="34" charset="77"/>
              <a:ea typeface="LubDubMedium" panose="020B0603030403020204" pitchFamily="34" charset="77"/>
              <a:cs typeface="LubDubMedium" panose="020B0603030403020204" pitchFamily="34" charset="77"/>
            </a:endParaRPr>
          </a:p>
        </p:txBody>
      </p:sp>
      <p:sp>
        <p:nvSpPr>
          <p:cNvPr id="8" name="Subtitle 2">
            <a:extLst>
              <a:ext uri="{FF2B5EF4-FFF2-40B4-BE49-F238E27FC236}">
                <a16:creationId xmlns:a16="http://schemas.microsoft.com/office/drawing/2014/main" id="{AE941285-5DAB-EB45-BBC9-430771F69B85}"/>
              </a:ext>
            </a:extLst>
          </p:cNvPr>
          <p:cNvSpPr>
            <a:spLocks noGrp="1"/>
          </p:cNvSpPr>
          <p:nvPr>
            <p:ph type="subTitle" idx="1" hasCustomPrompt="1"/>
          </p:nvPr>
        </p:nvSpPr>
        <p:spPr>
          <a:xfrm>
            <a:off x="685800" y="2057400"/>
            <a:ext cx="128778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2B0CDC34-C872-E444-B355-C45F23CFFC90}"/>
              </a:ext>
            </a:extLst>
          </p:cNvPr>
          <p:cNvSpPr>
            <a:spLocks noGrp="1"/>
          </p:cNvSpPr>
          <p:nvPr>
            <p:ph type="ctrTitle" hasCustomPrompt="1"/>
          </p:nvPr>
        </p:nvSpPr>
        <p:spPr>
          <a:xfrm>
            <a:off x="685800" y="1219200"/>
            <a:ext cx="12877800" cy="914399"/>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10" name="Oval 9">
            <a:extLst>
              <a:ext uri="{FF2B5EF4-FFF2-40B4-BE49-F238E27FC236}">
                <a16:creationId xmlns:a16="http://schemas.microsoft.com/office/drawing/2014/main" id="{3E56B900-ADAD-8346-A8B0-DFCC0F2F8AE7}"/>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2">
            <a:extLst>
              <a:ext uri="{FF2B5EF4-FFF2-40B4-BE49-F238E27FC236}">
                <a16:creationId xmlns:a16="http://schemas.microsoft.com/office/drawing/2014/main" id="{883F241E-1237-3148-932F-9EB979FBD9B0}"/>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49840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mple Slides - One Column">
    <p:spTree>
      <p:nvGrpSpPr>
        <p:cNvPr id="1" name=""/>
        <p:cNvGrpSpPr/>
        <p:nvPr/>
      </p:nvGrpSpPr>
      <p:grpSpPr>
        <a:xfrm>
          <a:off x="0" y="0"/>
          <a:ext cx="0" cy="0"/>
          <a:chOff x="0" y="0"/>
          <a:chExt cx="0" cy="0"/>
        </a:xfrm>
      </p:grpSpPr>
      <p:sp>
        <p:nvSpPr>
          <p:cNvPr id="12" name="Text Placeholder 17">
            <a:extLst>
              <a:ext uri="{FF2B5EF4-FFF2-40B4-BE49-F238E27FC236}">
                <a16:creationId xmlns:a16="http://schemas.microsoft.com/office/drawing/2014/main" id="{01E162F1-DE1D-D541-873B-D19CF471034F}"/>
              </a:ext>
            </a:extLst>
          </p:cNvPr>
          <p:cNvSpPr>
            <a:spLocks noGrp="1"/>
          </p:cNvSpPr>
          <p:nvPr>
            <p:ph type="body" sz="quarter" idx="15" hasCustomPrompt="1"/>
          </p:nvPr>
        </p:nvSpPr>
        <p:spPr>
          <a:xfrm>
            <a:off x="685800" y="3048000"/>
            <a:ext cx="12877800" cy="4419600"/>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ubtitle 2">
            <a:extLst>
              <a:ext uri="{FF2B5EF4-FFF2-40B4-BE49-F238E27FC236}">
                <a16:creationId xmlns:a16="http://schemas.microsoft.com/office/drawing/2014/main" id="{6BEDE2E2-0412-E04F-8B0C-108E90FADF79}"/>
              </a:ext>
            </a:extLst>
          </p:cNvPr>
          <p:cNvSpPr>
            <a:spLocks noGrp="1"/>
          </p:cNvSpPr>
          <p:nvPr>
            <p:ph type="subTitle" idx="1" hasCustomPrompt="1"/>
          </p:nvPr>
        </p:nvSpPr>
        <p:spPr>
          <a:xfrm>
            <a:off x="685800" y="2057400"/>
            <a:ext cx="128778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8" name="Title 1">
            <a:extLst>
              <a:ext uri="{FF2B5EF4-FFF2-40B4-BE49-F238E27FC236}">
                <a16:creationId xmlns:a16="http://schemas.microsoft.com/office/drawing/2014/main" id="{4A3D4483-C17C-114E-AAA8-4523FAE7D1CA}"/>
              </a:ext>
            </a:extLst>
          </p:cNvPr>
          <p:cNvSpPr>
            <a:spLocks noGrp="1"/>
          </p:cNvSpPr>
          <p:nvPr>
            <p:ph type="ctrTitle" hasCustomPrompt="1"/>
          </p:nvPr>
        </p:nvSpPr>
        <p:spPr>
          <a:xfrm>
            <a:off x="685800" y="1219200"/>
            <a:ext cx="12877800" cy="914399"/>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9" name="Oval 8">
            <a:extLst>
              <a:ext uri="{FF2B5EF4-FFF2-40B4-BE49-F238E27FC236}">
                <a16:creationId xmlns:a16="http://schemas.microsoft.com/office/drawing/2014/main" id="{6825512A-79DD-984F-A5A7-1863E2C4B2B7}"/>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2">
            <a:extLst>
              <a:ext uri="{FF2B5EF4-FFF2-40B4-BE49-F238E27FC236}">
                <a16:creationId xmlns:a16="http://schemas.microsoft.com/office/drawing/2014/main" id="{0FE1480A-7749-2744-B65A-F58DC8EC2794}"/>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45288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mple Slides - Two Column">
    <p:spTree>
      <p:nvGrpSpPr>
        <p:cNvPr id="1" name=""/>
        <p:cNvGrpSpPr/>
        <p:nvPr/>
      </p:nvGrpSpPr>
      <p:grpSpPr>
        <a:xfrm>
          <a:off x="0" y="0"/>
          <a:ext cx="0" cy="0"/>
          <a:chOff x="0" y="0"/>
          <a:chExt cx="0" cy="0"/>
        </a:xfrm>
      </p:grpSpPr>
      <p:sp>
        <p:nvSpPr>
          <p:cNvPr id="16" name="Content Placeholder 15">
            <a:extLst>
              <a:ext uri="{FF2B5EF4-FFF2-40B4-BE49-F238E27FC236}">
                <a16:creationId xmlns:a16="http://schemas.microsoft.com/office/drawing/2014/main" id="{1498A16D-F29A-4B47-9973-22BF68A388C7}"/>
              </a:ext>
            </a:extLst>
          </p:cNvPr>
          <p:cNvSpPr>
            <a:spLocks noGrp="1"/>
          </p:cNvSpPr>
          <p:nvPr>
            <p:ph sz="quarter" idx="14" hasCustomPrompt="1"/>
          </p:nvPr>
        </p:nvSpPr>
        <p:spPr>
          <a:xfrm>
            <a:off x="685800" y="3048000"/>
            <a:ext cx="6248400" cy="4419600"/>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5">
            <a:extLst>
              <a:ext uri="{FF2B5EF4-FFF2-40B4-BE49-F238E27FC236}">
                <a16:creationId xmlns:a16="http://schemas.microsoft.com/office/drawing/2014/main" id="{5D37EE80-0F81-B24A-A8D4-25EFF546BF11}"/>
              </a:ext>
            </a:extLst>
          </p:cNvPr>
          <p:cNvSpPr>
            <a:spLocks noGrp="1"/>
          </p:cNvSpPr>
          <p:nvPr>
            <p:ph sz="quarter" idx="15" hasCustomPrompt="1"/>
          </p:nvPr>
        </p:nvSpPr>
        <p:spPr>
          <a:xfrm>
            <a:off x="7315200" y="3048000"/>
            <a:ext cx="6248400" cy="4419600"/>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ubtitle 2">
            <a:extLst>
              <a:ext uri="{FF2B5EF4-FFF2-40B4-BE49-F238E27FC236}">
                <a16:creationId xmlns:a16="http://schemas.microsoft.com/office/drawing/2014/main" id="{352A0864-913A-744E-97D9-B5F3D10B0428}"/>
              </a:ext>
            </a:extLst>
          </p:cNvPr>
          <p:cNvSpPr>
            <a:spLocks noGrp="1"/>
          </p:cNvSpPr>
          <p:nvPr>
            <p:ph type="subTitle" idx="1" hasCustomPrompt="1"/>
          </p:nvPr>
        </p:nvSpPr>
        <p:spPr>
          <a:xfrm>
            <a:off x="685800" y="2057400"/>
            <a:ext cx="128778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8" name="Title 1">
            <a:extLst>
              <a:ext uri="{FF2B5EF4-FFF2-40B4-BE49-F238E27FC236}">
                <a16:creationId xmlns:a16="http://schemas.microsoft.com/office/drawing/2014/main" id="{33C1D0BF-DADE-104C-B1AD-6A24FC83C0EC}"/>
              </a:ext>
            </a:extLst>
          </p:cNvPr>
          <p:cNvSpPr>
            <a:spLocks noGrp="1"/>
          </p:cNvSpPr>
          <p:nvPr>
            <p:ph type="ctrTitle" hasCustomPrompt="1"/>
          </p:nvPr>
        </p:nvSpPr>
        <p:spPr>
          <a:xfrm>
            <a:off x="685800" y="1219200"/>
            <a:ext cx="12877800" cy="914399"/>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10" name="Oval 9">
            <a:extLst>
              <a:ext uri="{FF2B5EF4-FFF2-40B4-BE49-F238E27FC236}">
                <a16:creationId xmlns:a16="http://schemas.microsoft.com/office/drawing/2014/main" id="{7AADEBE1-0008-444B-A330-1EF28DBCE1EE}"/>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2">
            <a:extLst>
              <a:ext uri="{FF2B5EF4-FFF2-40B4-BE49-F238E27FC236}">
                <a16:creationId xmlns:a16="http://schemas.microsoft.com/office/drawing/2014/main" id="{DA9DC9A5-5917-BE42-B90F-8B88BA2105D5}"/>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082868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s - Three Column">
    <p:spTree>
      <p:nvGrpSpPr>
        <p:cNvPr id="1" name=""/>
        <p:cNvGrpSpPr/>
        <p:nvPr/>
      </p:nvGrpSpPr>
      <p:grpSpPr>
        <a:xfrm>
          <a:off x="0" y="0"/>
          <a:ext cx="0" cy="0"/>
          <a:chOff x="0" y="0"/>
          <a:chExt cx="0" cy="0"/>
        </a:xfrm>
      </p:grpSpPr>
      <p:sp>
        <p:nvSpPr>
          <p:cNvPr id="8" name="Content Placeholder 15">
            <a:extLst>
              <a:ext uri="{FF2B5EF4-FFF2-40B4-BE49-F238E27FC236}">
                <a16:creationId xmlns:a16="http://schemas.microsoft.com/office/drawing/2014/main" id="{489D98E7-9AB5-704E-A7B3-35778CD6ED68}"/>
              </a:ext>
            </a:extLst>
          </p:cNvPr>
          <p:cNvSpPr>
            <a:spLocks noGrp="1"/>
          </p:cNvSpPr>
          <p:nvPr>
            <p:ph sz="quarter" idx="14" hasCustomPrompt="1"/>
          </p:nvPr>
        </p:nvSpPr>
        <p:spPr>
          <a:xfrm>
            <a:off x="685800" y="3048000"/>
            <a:ext cx="3886200" cy="4419599"/>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5">
            <a:extLst>
              <a:ext uri="{FF2B5EF4-FFF2-40B4-BE49-F238E27FC236}">
                <a16:creationId xmlns:a16="http://schemas.microsoft.com/office/drawing/2014/main" id="{AE1C5EA5-5FBD-7043-B925-D73F4D4759CB}"/>
              </a:ext>
            </a:extLst>
          </p:cNvPr>
          <p:cNvSpPr>
            <a:spLocks noGrp="1"/>
          </p:cNvSpPr>
          <p:nvPr>
            <p:ph sz="quarter" idx="15" hasCustomPrompt="1"/>
          </p:nvPr>
        </p:nvSpPr>
        <p:spPr>
          <a:xfrm>
            <a:off x="9677400" y="3048000"/>
            <a:ext cx="3886200" cy="4419600"/>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5">
            <a:extLst>
              <a:ext uri="{FF2B5EF4-FFF2-40B4-BE49-F238E27FC236}">
                <a16:creationId xmlns:a16="http://schemas.microsoft.com/office/drawing/2014/main" id="{A8AEA138-EF89-5B4E-85EC-1A78D845188F}"/>
              </a:ext>
            </a:extLst>
          </p:cNvPr>
          <p:cNvSpPr>
            <a:spLocks noGrp="1"/>
          </p:cNvSpPr>
          <p:nvPr>
            <p:ph sz="quarter" idx="16" hasCustomPrompt="1"/>
          </p:nvPr>
        </p:nvSpPr>
        <p:spPr>
          <a:xfrm>
            <a:off x="5181600" y="3048000"/>
            <a:ext cx="3886200" cy="4419599"/>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ubtitle 2">
            <a:extLst>
              <a:ext uri="{FF2B5EF4-FFF2-40B4-BE49-F238E27FC236}">
                <a16:creationId xmlns:a16="http://schemas.microsoft.com/office/drawing/2014/main" id="{FCA20B7F-DB91-5B42-8772-995F89C16C81}"/>
              </a:ext>
            </a:extLst>
          </p:cNvPr>
          <p:cNvSpPr>
            <a:spLocks noGrp="1"/>
          </p:cNvSpPr>
          <p:nvPr>
            <p:ph type="subTitle" idx="1" hasCustomPrompt="1"/>
          </p:nvPr>
        </p:nvSpPr>
        <p:spPr>
          <a:xfrm>
            <a:off x="685800" y="2057400"/>
            <a:ext cx="128778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3C8D48B6-0FFD-6E40-9D1E-E714914C21BA}"/>
              </a:ext>
            </a:extLst>
          </p:cNvPr>
          <p:cNvSpPr>
            <a:spLocks noGrp="1"/>
          </p:cNvSpPr>
          <p:nvPr>
            <p:ph type="ctrTitle" hasCustomPrompt="1"/>
          </p:nvPr>
        </p:nvSpPr>
        <p:spPr>
          <a:xfrm>
            <a:off x="685800" y="1219200"/>
            <a:ext cx="12877800" cy="914399"/>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14" name="Oval 13">
            <a:extLst>
              <a:ext uri="{FF2B5EF4-FFF2-40B4-BE49-F238E27FC236}">
                <a16:creationId xmlns:a16="http://schemas.microsoft.com/office/drawing/2014/main" id="{F22F69F2-8FAB-5B42-9171-982FA11B2664}"/>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lide Number Placeholder 2">
            <a:extLst>
              <a:ext uri="{FF2B5EF4-FFF2-40B4-BE49-F238E27FC236}">
                <a16:creationId xmlns:a16="http://schemas.microsoft.com/office/drawing/2014/main" id="{49446BA8-058E-034F-AB76-4422A9AE37BE}"/>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224439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hoto Slides - Photo Only">
    <p:spTree>
      <p:nvGrpSpPr>
        <p:cNvPr id="1" name=""/>
        <p:cNvGrpSpPr/>
        <p:nvPr/>
      </p:nvGrpSpPr>
      <p:grpSpPr>
        <a:xfrm>
          <a:off x="0" y="0"/>
          <a:ext cx="0" cy="0"/>
          <a:chOff x="0" y="0"/>
          <a:chExt cx="0" cy="0"/>
        </a:xfrm>
      </p:grpSpPr>
      <p:sp>
        <p:nvSpPr>
          <p:cNvPr id="5" name="Picture Placeholder 6">
            <a:extLst>
              <a:ext uri="{FF2B5EF4-FFF2-40B4-BE49-F238E27FC236}">
                <a16:creationId xmlns:a16="http://schemas.microsoft.com/office/drawing/2014/main" id="{1A1176CE-ACD2-0649-82A4-CB21ED1FE4F7}"/>
              </a:ext>
            </a:extLst>
          </p:cNvPr>
          <p:cNvSpPr>
            <a:spLocks noGrp="1"/>
          </p:cNvSpPr>
          <p:nvPr>
            <p:ph type="pic" sz="quarter" idx="10"/>
          </p:nvPr>
        </p:nvSpPr>
        <p:spPr>
          <a:xfrm>
            <a:off x="142874" y="0"/>
            <a:ext cx="14487525" cy="8229600"/>
          </a:xfrm>
          <a:prstGeom prst="rect">
            <a:avLst/>
          </a:prstGeom>
        </p:spPr>
        <p:txBody>
          <a:bodyPr/>
          <a:lstStyle/>
          <a:p>
            <a:endParaRPr lang="en-US"/>
          </a:p>
        </p:txBody>
      </p:sp>
      <p:sp>
        <p:nvSpPr>
          <p:cNvPr id="3" name="object 4">
            <a:extLst>
              <a:ext uri="{FF2B5EF4-FFF2-40B4-BE49-F238E27FC236}">
                <a16:creationId xmlns:a16="http://schemas.microsoft.com/office/drawing/2014/main" id="{8C8D5801-9BE1-6142-BC32-56BBE40E147E}"/>
              </a:ext>
            </a:extLst>
          </p:cNvPr>
          <p:cNvSpPr>
            <a:spLocks/>
          </p:cNvSpPr>
          <p:nvPr userDrawn="1"/>
        </p:nvSpPr>
        <p:spPr bwMode="auto">
          <a:xfrm>
            <a:off x="0" y="0"/>
            <a:ext cx="142875" cy="8229600"/>
          </a:xfrm>
          <a:custGeom>
            <a:avLst/>
            <a:gdLst>
              <a:gd name="T0" fmla="*/ 0 w 142875"/>
              <a:gd name="T1" fmla="*/ 8229600 h 8229600"/>
              <a:gd name="T2" fmla="*/ 142875 w 142875"/>
              <a:gd name="T3" fmla="*/ 8229600 h 8229600"/>
              <a:gd name="T4" fmla="*/ 142875 w 142875"/>
              <a:gd name="T5" fmla="*/ 0 h 8229600"/>
              <a:gd name="T6" fmla="*/ 0 w 142875"/>
              <a:gd name="T7" fmla="*/ 0 h 8229600"/>
              <a:gd name="T8" fmla="*/ 0 w 142875"/>
              <a:gd name="T9" fmla="*/ 8229600 h 8229600"/>
            </a:gdLst>
            <a:ahLst/>
            <a:cxnLst>
              <a:cxn ang="0">
                <a:pos x="T0" y="T1"/>
              </a:cxn>
              <a:cxn ang="0">
                <a:pos x="T2" y="T3"/>
              </a:cxn>
              <a:cxn ang="0">
                <a:pos x="T4" y="T5"/>
              </a:cxn>
              <a:cxn ang="0">
                <a:pos x="T6" y="T7"/>
              </a:cxn>
              <a:cxn ang="0">
                <a:pos x="T8" y="T9"/>
              </a:cxn>
            </a:cxnLst>
            <a:rect l="0" t="0" r="r" b="b"/>
            <a:pathLst>
              <a:path w="142875" h="8229600">
                <a:moveTo>
                  <a:pt x="0" y="8229600"/>
                </a:moveTo>
                <a:lnTo>
                  <a:pt x="142875" y="8229600"/>
                </a:lnTo>
                <a:lnTo>
                  <a:pt x="142875" y="0"/>
                </a:lnTo>
                <a:lnTo>
                  <a:pt x="0" y="0"/>
                </a:lnTo>
                <a:lnTo>
                  <a:pt x="0" y="8229600"/>
                </a:lnTo>
                <a:close/>
              </a:path>
            </a:pathLst>
          </a:custGeom>
          <a:solidFill>
            <a:srgbClr val="C10E21"/>
          </a:solidFill>
          <a:ln>
            <a:noFill/>
          </a:ln>
        </p:spPr>
        <p:txBody>
          <a:bodyPr lIns="0" tIns="0" rIns="0" bIns="0"/>
          <a:lstStyle/>
          <a:p>
            <a:endParaRPr lang="en-US" dirty="0"/>
          </a:p>
        </p:txBody>
      </p:sp>
      <p:pic>
        <p:nvPicPr>
          <p:cNvPr id="4" name="Picture 3">
            <a:extLst>
              <a:ext uri="{FF2B5EF4-FFF2-40B4-BE49-F238E27FC236}">
                <a16:creationId xmlns:a16="http://schemas.microsoft.com/office/drawing/2014/main" id="{9A8428B2-E1D8-6242-BE84-24F70A3B57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444500"/>
            <a:ext cx="1216025" cy="657791"/>
          </a:xfrm>
          <a:prstGeom prst="rect">
            <a:avLst/>
          </a:prstGeom>
        </p:spPr>
      </p:pic>
      <p:sp>
        <p:nvSpPr>
          <p:cNvPr id="6" name="Oval 5">
            <a:extLst>
              <a:ext uri="{FF2B5EF4-FFF2-40B4-BE49-F238E27FC236}">
                <a16:creationId xmlns:a16="http://schemas.microsoft.com/office/drawing/2014/main" id="{CD7ECD57-6281-6647-8604-6BDCA7F1138D}"/>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2">
            <a:extLst>
              <a:ext uri="{FF2B5EF4-FFF2-40B4-BE49-F238E27FC236}">
                <a16:creationId xmlns:a16="http://schemas.microsoft.com/office/drawing/2014/main" id="{501CC036-35EB-724C-925B-AFE34D3DE798}"/>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763124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oto Slides - Photo and Titl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BA7B55E-4760-D54F-A779-CBEB05DF9858}"/>
              </a:ext>
            </a:extLst>
          </p:cNvPr>
          <p:cNvSpPr>
            <a:spLocks noGrp="1"/>
          </p:cNvSpPr>
          <p:nvPr>
            <p:ph type="pic" sz="quarter" idx="10"/>
          </p:nvPr>
        </p:nvSpPr>
        <p:spPr>
          <a:xfrm>
            <a:off x="142874" y="0"/>
            <a:ext cx="14487525" cy="8229600"/>
          </a:xfrm>
          <a:prstGeom prst="rect">
            <a:avLst/>
          </a:prstGeom>
        </p:spPr>
        <p:txBody>
          <a:bodyPr/>
          <a:lstStyle/>
          <a:p>
            <a:endParaRPr lang="en-US"/>
          </a:p>
        </p:txBody>
      </p:sp>
      <p:sp>
        <p:nvSpPr>
          <p:cNvPr id="4" name="object 4">
            <a:extLst>
              <a:ext uri="{FF2B5EF4-FFF2-40B4-BE49-F238E27FC236}">
                <a16:creationId xmlns:a16="http://schemas.microsoft.com/office/drawing/2014/main" id="{91623268-0FBE-3043-A9AB-94B1D687CFF8}"/>
              </a:ext>
            </a:extLst>
          </p:cNvPr>
          <p:cNvSpPr>
            <a:spLocks/>
          </p:cNvSpPr>
          <p:nvPr userDrawn="1"/>
        </p:nvSpPr>
        <p:spPr bwMode="auto">
          <a:xfrm>
            <a:off x="0" y="0"/>
            <a:ext cx="142875" cy="8229600"/>
          </a:xfrm>
          <a:custGeom>
            <a:avLst/>
            <a:gdLst>
              <a:gd name="T0" fmla="*/ 0 w 142875"/>
              <a:gd name="T1" fmla="*/ 8229600 h 8229600"/>
              <a:gd name="T2" fmla="*/ 142875 w 142875"/>
              <a:gd name="T3" fmla="*/ 8229600 h 8229600"/>
              <a:gd name="T4" fmla="*/ 142875 w 142875"/>
              <a:gd name="T5" fmla="*/ 0 h 8229600"/>
              <a:gd name="T6" fmla="*/ 0 w 142875"/>
              <a:gd name="T7" fmla="*/ 0 h 8229600"/>
              <a:gd name="T8" fmla="*/ 0 w 142875"/>
              <a:gd name="T9" fmla="*/ 8229600 h 8229600"/>
            </a:gdLst>
            <a:ahLst/>
            <a:cxnLst>
              <a:cxn ang="0">
                <a:pos x="T0" y="T1"/>
              </a:cxn>
              <a:cxn ang="0">
                <a:pos x="T2" y="T3"/>
              </a:cxn>
              <a:cxn ang="0">
                <a:pos x="T4" y="T5"/>
              </a:cxn>
              <a:cxn ang="0">
                <a:pos x="T6" y="T7"/>
              </a:cxn>
              <a:cxn ang="0">
                <a:pos x="T8" y="T9"/>
              </a:cxn>
            </a:cxnLst>
            <a:rect l="0" t="0" r="r" b="b"/>
            <a:pathLst>
              <a:path w="142875" h="8229600">
                <a:moveTo>
                  <a:pt x="0" y="8229600"/>
                </a:moveTo>
                <a:lnTo>
                  <a:pt x="142875" y="8229600"/>
                </a:lnTo>
                <a:lnTo>
                  <a:pt x="142875" y="0"/>
                </a:lnTo>
                <a:lnTo>
                  <a:pt x="0" y="0"/>
                </a:lnTo>
                <a:lnTo>
                  <a:pt x="0" y="8229600"/>
                </a:lnTo>
                <a:close/>
              </a:path>
            </a:pathLst>
          </a:custGeom>
          <a:solidFill>
            <a:srgbClr val="C10E21"/>
          </a:solidFill>
          <a:ln>
            <a:noFill/>
          </a:ln>
        </p:spPr>
        <p:txBody>
          <a:bodyPr lIns="0" tIns="0" rIns="0" bIns="0"/>
          <a:lstStyle/>
          <a:p>
            <a:endParaRPr lang="en-US" dirty="0"/>
          </a:p>
        </p:txBody>
      </p:sp>
      <p:pic>
        <p:nvPicPr>
          <p:cNvPr id="5" name="Picture 4">
            <a:extLst>
              <a:ext uri="{FF2B5EF4-FFF2-40B4-BE49-F238E27FC236}">
                <a16:creationId xmlns:a16="http://schemas.microsoft.com/office/drawing/2014/main" id="{2176BA84-C665-124A-AD82-9ADF60C22A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444500"/>
            <a:ext cx="1216025" cy="657791"/>
          </a:xfrm>
          <a:prstGeom prst="rect">
            <a:avLst/>
          </a:prstGeom>
        </p:spPr>
      </p:pic>
      <p:sp>
        <p:nvSpPr>
          <p:cNvPr id="8" name="Subtitle 2">
            <a:extLst>
              <a:ext uri="{FF2B5EF4-FFF2-40B4-BE49-F238E27FC236}">
                <a16:creationId xmlns:a16="http://schemas.microsoft.com/office/drawing/2014/main" id="{81798FFD-7972-4C41-A1BF-1F5E78A62734}"/>
              </a:ext>
            </a:extLst>
          </p:cNvPr>
          <p:cNvSpPr>
            <a:spLocks noGrp="1"/>
          </p:cNvSpPr>
          <p:nvPr>
            <p:ph type="subTitle" idx="1" hasCustomPrompt="1"/>
          </p:nvPr>
        </p:nvSpPr>
        <p:spPr>
          <a:xfrm>
            <a:off x="685800" y="2057400"/>
            <a:ext cx="128778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45F08A23-0D0A-604A-B122-1143AC77178C}"/>
              </a:ext>
            </a:extLst>
          </p:cNvPr>
          <p:cNvSpPr>
            <a:spLocks noGrp="1"/>
          </p:cNvSpPr>
          <p:nvPr>
            <p:ph type="ctrTitle" hasCustomPrompt="1"/>
          </p:nvPr>
        </p:nvSpPr>
        <p:spPr>
          <a:xfrm>
            <a:off x="685800" y="1219200"/>
            <a:ext cx="12877800" cy="914399"/>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10" name="Oval 9">
            <a:extLst>
              <a:ext uri="{FF2B5EF4-FFF2-40B4-BE49-F238E27FC236}">
                <a16:creationId xmlns:a16="http://schemas.microsoft.com/office/drawing/2014/main" id="{823FCDC5-09AA-4E4D-99F5-A435E87BED50}"/>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2">
            <a:extLst>
              <a:ext uri="{FF2B5EF4-FFF2-40B4-BE49-F238E27FC236}">
                <a16:creationId xmlns:a16="http://schemas.microsoft.com/office/drawing/2014/main" id="{45942103-09C0-3946-B874-1D277B93356A}"/>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411260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Watermark Slides - Blank">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9FF4FEE2-C480-F14D-9D7C-716598110BA2}"/>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EE50D1D7-CEAD-C949-BD5D-832AFD3ED0CF}"/>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616617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Watermark Slides - Title Only">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92E26178-98DE-A840-9D14-82454776CAB8}"/>
              </a:ext>
            </a:extLst>
          </p:cNvPr>
          <p:cNvSpPr>
            <a:spLocks noGrp="1"/>
          </p:cNvSpPr>
          <p:nvPr>
            <p:ph type="subTitle" idx="1" hasCustomPrompt="1"/>
          </p:nvPr>
        </p:nvSpPr>
        <p:spPr>
          <a:xfrm>
            <a:off x="685800" y="2057400"/>
            <a:ext cx="128778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5" name="Title 1">
            <a:extLst>
              <a:ext uri="{FF2B5EF4-FFF2-40B4-BE49-F238E27FC236}">
                <a16:creationId xmlns:a16="http://schemas.microsoft.com/office/drawing/2014/main" id="{6AE7CAF9-FA58-A74A-B608-798C2DE1C917}"/>
              </a:ext>
            </a:extLst>
          </p:cNvPr>
          <p:cNvSpPr>
            <a:spLocks noGrp="1"/>
          </p:cNvSpPr>
          <p:nvPr>
            <p:ph type="ctrTitle" hasCustomPrompt="1"/>
          </p:nvPr>
        </p:nvSpPr>
        <p:spPr>
          <a:xfrm>
            <a:off x="685800" y="1219200"/>
            <a:ext cx="12877800" cy="914399"/>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6" name="Oval 5">
            <a:extLst>
              <a:ext uri="{FF2B5EF4-FFF2-40B4-BE49-F238E27FC236}">
                <a16:creationId xmlns:a16="http://schemas.microsoft.com/office/drawing/2014/main" id="{DCDAE6F8-D144-A543-BB78-53FB85CF836A}"/>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2">
            <a:extLst>
              <a:ext uri="{FF2B5EF4-FFF2-40B4-BE49-F238E27FC236}">
                <a16:creationId xmlns:a16="http://schemas.microsoft.com/office/drawing/2014/main" id="{7C49947B-D7AD-724A-88FF-EEC72D3F764D}"/>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5338447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Watermark Slides - Basic Content">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0D26E148-85A6-B94F-8B0E-F58830E9DA7A}"/>
              </a:ext>
            </a:extLst>
          </p:cNvPr>
          <p:cNvSpPr>
            <a:spLocks noGrp="1"/>
          </p:cNvSpPr>
          <p:nvPr>
            <p:ph type="subTitle" idx="1" hasCustomPrompt="1"/>
          </p:nvPr>
        </p:nvSpPr>
        <p:spPr>
          <a:xfrm>
            <a:off x="685800" y="2057400"/>
            <a:ext cx="128778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1A7DA98D-B01F-A74D-A06B-8F7171D50E44}"/>
              </a:ext>
            </a:extLst>
          </p:cNvPr>
          <p:cNvSpPr>
            <a:spLocks noGrp="1"/>
          </p:cNvSpPr>
          <p:nvPr>
            <p:ph type="ctrTitle" hasCustomPrompt="1"/>
          </p:nvPr>
        </p:nvSpPr>
        <p:spPr>
          <a:xfrm>
            <a:off x="685800" y="1219200"/>
            <a:ext cx="12877800" cy="914399"/>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10" name="Text Placeholder 9">
            <a:extLst>
              <a:ext uri="{FF2B5EF4-FFF2-40B4-BE49-F238E27FC236}">
                <a16:creationId xmlns:a16="http://schemas.microsoft.com/office/drawing/2014/main" id="{0990FA9A-068C-6441-A2AE-E6D0663D13D4}"/>
              </a:ext>
            </a:extLst>
          </p:cNvPr>
          <p:cNvSpPr>
            <a:spLocks noGrp="1"/>
          </p:cNvSpPr>
          <p:nvPr>
            <p:ph type="body" sz="quarter" idx="10" hasCustomPrompt="1"/>
          </p:nvPr>
        </p:nvSpPr>
        <p:spPr>
          <a:xfrm>
            <a:off x="685800" y="3048000"/>
            <a:ext cx="8458200" cy="4419600"/>
          </a:xfrm>
          <a:prstGeom prst="rect">
            <a:avLst/>
          </a:prstGeom>
        </p:spPr>
        <p:txBody>
          <a:bodyPr/>
          <a:lstStyle>
            <a:lvl1pPr eaLnBrk="1" hangingPunct="1">
              <a:lnSpc>
                <a:spcPct val="130000"/>
              </a:lnSpc>
              <a:spcBef>
                <a:spcPts val="38"/>
              </a:spcBef>
              <a:defRPr sz="1700" b="0" i="0">
                <a:latin typeface="Lub Dub Medium" panose="020B0603030403020204" pitchFamily="34" charset="77"/>
              </a:defRPr>
            </a:lvl1pPr>
            <a:lvl2pPr>
              <a:defRPr sz="1700" b="0" i="0">
                <a:latin typeface="Lub Dub Medium" panose="020B0603030403020204" pitchFamily="34" charset="77"/>
              </a:defRPr>
            </a:lvl2pPr>
            <a:lvl3pPr>
              <a:defRPr sz="1700" b="0" i="0">
                <a:latin typeface="Lub Dub Medium" panose="020B0603030403020204" pitchFamily="34" charset="77"/>
              </a:defRPr>
            </a:lvl3pPr>
            <a:lvl4pPr>
              <a:defRPr sz="1700" b="0" i="0">
                <a:latin typeface="Lub Dub Medium" panose="020B0603030403020204" pitchFamily="34" charset="77"/>
              </a:defRPr>
            </a:lvl4pPr>
            <a:lvl5pPr>
              <a:defRPr sz="1700" b="0" i="0">
                <a:latin typeface="Lub Dub Medium" panose="020B0603030403020204" pitchFamily="34" charset="77"/>
              </a:defRPr>
            </a:lvl5pPr>
          </a:lstStyle>
          <a:p>
            <a:pPr eaLnBrk="1" hangingPunct="1">
              <a:lnSpc>
                <a:spcPct val="130000"/>
              </a:lnSpc>
              <a:spcBef>
                <a:spcPts val="100"/>
              </a:spcBef>
            </a:pPr>
            <a:r>
              <a:rPr lang="en-US" altLang="en-US" sz="1700" dirty="0">
                <a:solidFill>
                  <a:srgbClr val="231F20"/>
                </a:solidFill>
                <a:latin typeface="Lub Dub Medium" panose="020B0603030403020204" pitchFamily="34" charset="77"/>
              </a:rPr>
              <a:t>Excest fugit odis voloresequis et il maios nate velicip samus, testiore qui conet  pa doluptio. Ut alitius eum as eaquo con re pos apit, ipiciendae cus solorep ellesto estia voloresecae estibus.</a:t>
            </a:r>
          </a:p>
          <a:p>
            <a:pPr eaLnBrk="1" hangingPunct="1">
              <a:spcBef>
                <a:spcPts val="38"/>
              </a:spcBef>
            </a:pPr>
            <a:endParaRPr lang="en-US" altLang="en-US" sz="1700" dirty="0">
              <a:solidFill>
                <a:srgbClr val="231F20"/>
              </a:solidFill>
              <a:latin typeface="Lub Dub Medium" panose="020B0603030403020204" pitchFamily="34" charset="77"/>
            </a:endParaRPr>
          </a:p>
          <a:p>
            <a:pPr eaLnBrk="1" hangingPunct="1">
              <a:lnSpc>
                <a:spcPct val="130000"/>
              </a:lnSpc>
            </a:pPr>
            <a:r>
              <a:rPr lang="en-US" altLang="en-US" sz="1700" dirty="0">
                <a:solidFill>
                  <a:srgbClr val="231F20"/>
                </a:solidFill>
                <a:latin typeface="Lub Dub Medium" panose="020B0603030403020204" pitchFamily="34" charset="77"/>
              </a:rPr>
              <a:t>Accusandest omnia doluptatque preste cus et et Excest fugit odis voloresequis et il maios nate velicip samus, testiore qui conet pa doluptio. Ut alitius eum as eaquo con re pos apit, ipiciendae cus solorep ellesto estia voloresecae estibus</a:t>
            </a:r>
            <a:r>
              <a:rPr lang="en-US" altLang="en-US" dirty="0">
                <a:solidFill>
                  <a:srgbClr val="231F20"/>
                </a:solidFill>
                <a:latin typeface="Lub Dub Medium" panose="020B0603030403020204" pitchFamily="34" charset="77"/>
                <a:ea typeface="LubDubMedium" panose="020B0603030403020204" pitchFamily="34" charset="77"/>
                <a:cs typeface="LubDubMedium" panose="020B0603030403020204" pitchFamily="34" charset="77"/>
              </a:rPr>
              <a:t>.</a:t>
            </a:r>
            <a:endParaRPr lang="en-US" altLang="en-US" dirty="0">
              <a:latin typeface="Lub Dub Medium" panose="020B0603030403020204" pitchFamily="34" charset="77"/>
              <a:ea typeface="LubDubMedium" panose="020B0603030403020204" pitchFamily="34" charset="77"/>
              <a:cs typeface="LubDubMedium" panose="020B0603030403020204" pitchFamily="34" charset="77"/>
            </a:endParaRPr>
          </a:p>
        </p:txBody>
      </p:sp>
      <p:sp>
        <p:nvSpPr>
          <p:cNvPr id="5" name="Oval 4">
            <a:extLst>
              <a:ext uri="{FF2B5EF4-FFF2-40B4-BE49-F238E27FC236}">
                <a16:creationId xmlns:a16="http://schemas.microsoft.com/office/drawing/2014/main" id="{A7D097BC-14E6-E043-B18B-F05D1EC10DD4}"/>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2">
            <a:extLst>
              <a:ext uri="{FF2B5EF4-FFF2-40B4-BE49-F238E27FC236}">
                <a16:creationId xmlns:a16="http://schemas.microsoft.com/office/drawing/2014/main" id="{F10BD4C2-0077-F443-A4A1-482C0F7908C1}"/>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616824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Watermark Slides - One Column">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BB751172-7069-EC44-84C7-89218D7077AB}"/>
              </a:ext>
            </a:extLst>
          </p:cNvPr>
          <p:cNvSpPr>
            <a:spLocks noGrp="1"/>
          </p:cNvSpPr>
          <p:nvPr>
            <p:ph type="subTitle" idx="1" hasCustomPrompt="1"/>
          </p:nvPr>
        </p:nvSpPr>
        <p:spPr>
          <a:xfrm>
            <a:off x="685800" y="2057400"/>
            <a:ext cx="128778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8" name="Title 1">
            <a:extLst>
              <a:ext uri="{FF2B5EF4-FFF2-40B4-BE49-F238E27FC236}">
                <a16:creationId xmlns:a16="http://schemas.microsoft.com/office/drawing/2014/main" id="{436574AF-E528-4A42-A8B5-21A0F63FEF7F}"/>
              </a:ext>
            </a:extLst>
          </p:cNvPr>
          <p:cNvSpPr>
            <a:spLocks noGrp="1"/>
          </p:cNvSpPr>
          <p:nvPr>
            <p:ph type="ctrTitle" hasCustomPrompt="1"/>
          </p:nvPr>
        </p:nvSpPr>
        <p:spPr>
          <a:xfrm>
            <a:off x="685800" y="1219200"/>
            <a:ext cx="12877800" cy="914399"/>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9" name="Text Placeholder 17">
            <a:extLst>
              <a:ext uri="{FF2B5EF4-FFF2-40B4-BE49-F238E27FC236}">
                <a16:creationId xmlns:a16="http://schemas.microsoft.com/office/drawing/2014/main" id="{AC9D6666-0F5C-734B-8F1D-924D4D2A1F91}"/>
              </a:ext>
            </a:extLst>
          </p:cNvPr>
          <p:cNvSpPr>
            <a:spLocks noGrp="1"/>
          </p:cNvSpPr>
          <p:nvPr>
            <p:ph type="body" sz="quarter" idx="15" hasCustomPrompt="1"/>
          </p:nvPr>
        </p:nvSpPr>
        <p:spPr>
          <a:xfrm>
            <a:off x="685800" y="3048000"/>
            <a:ext cx="12877800" cy="4419600"/>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Oval 4">
            <a:extLst>
              <a:ext uri="{FF2B5EF4-FFF2-40B4-BE49-F238E27FC236}">
                <a16:creationId xmlns:a16="http://schemas.microsoft.com/office/drawing/2014/main" id="{061D05FB-AAAA-8748-9978-9FA9F33EE363}"/>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2">
            <a:extLst>
              <a:ext uri="{FF2B5EF4-FFF2-40B4-BE49-F238E27FC236}">
                <a16:creationId xmlns:a16="http://schemas.microsoft.com/office/drawing/2014/main" id="{33CEDCE4-1A79-6B40-8498-E398E61DA6D3}"/>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398140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17" name="object 2">
            <a:extLst>
              <a:ext uri="{FF2B5EF4-FFF2-40B4-BE49-F238E27FC236}">
                <a16:creationId xmlns:a16="http://schemas.microsoft.com/office/drawing/2014/main" id="{8F24E8C2-88D0-8543-A512-86696E5FF2E1}"/>
              </a:ext>
            </a:extLst>
          </p:cNvPr>
          <p:cNvSpPr>
            <a:spLocks/>
          </p:cNvSpPr>
          <p:nvPr userDrawn="1"/>
        </p:nvSpPr>
        <p:spPr bwMode="auto">
          <a:xfrm>
            <a:off x="14325600" y="3079750"/>
            <a:ext cx="304800" cy="1447800"/>
          </a:xfrm>
          <a:custGeom>
            <a:avLst/>
            <a:gdLst>
              <a:gd name="T0" fmla="*/ 0 w 440054"/>
              <a:gd name="T1" fmla="*/ 8229600 h 8229600"/>
              <a:gd name="T2" fmla="*/ 439712 w 440054"/>
              <a:gd name="T3" fmla="*/ 8229600 h 8229600"/>
              <a:gd name="T4" fmla="*/ 439712 w 440054"/>
              <a:gd name="T5" fmla="*/ 0 h 8229600"/>
              <a:gd name="T6" fmla="*/ 0 w 440054"/>
              <a:gd name="T7" fmla="*/ 0 h 8229600"/>
              <a:gd name="T8" fmla="*/ 0 w 440054"/>
              <a:gd name="T9" fmla="*/ 8229600 h 8229600"/>
            </a:gdLst>
            <a:ahLst/>
            <a:cxnLst>
              <a:cxn ang="0">
                <a:pos x="T0" y="T1"/>
              </a:cxn>
              <a:cxn ang="0">
                <a:pos x="T2" y="T3"/>
              </a:cxn>
              <a:cxn ang="0">
                <a:pos x="T4" y="T5"/>
              </a:cxn>
              <a:cxn ang="0">
                <a:pos x="T6" y="T7"/>
              </a:cxn>
              <a:cxn ang="0">
                <a:pos x="T8" y="T9"/>
              </a:cxn>
            </a:cxnLst>
            <a:rect l="0" t="0" r="r" b="b"/>
            <a:pathLst>
              <a:path w="440054" h="8229600">
                <a:moveTo>
                  <a:pt x="0" y="8229600"/>
                </a:moveTo>
                <a:lnTo>
                  <a:pt x="439712" y="8229600"/>
                </a:lnTo>
                <a:lnTo>
                  <a:pt x="439712" y="0"/>
                </a:lnTo>
                <a:lnTo>
                  <a:pt x="0" y="0"/>
                </a:lnTo>
                <a:lnTo>
                  <a:pt x="0" y="8229600"/>
                </a:lnTo>
                <a:close/>
              </a:path>
            </a:pathLst>
          </a:custGeom>
          <a:solidFill>
            <a:srgbClr val="C10E21"/>
          </a:solidFill>
          <a:ln>
            <a:noFill/>
          </a:ln>
        </p:spPr>
        <p:txBody>
          <a:bodyPr lIns="0" tIns="0" rIns="0" bIns="0"/>
          <a:lstStyle/>
          <a:p>
            <a:endParaRPr lang="en-US" dirty="0"/>
          </a:p>
        </p:txBody>
      </p:sp>
      <p:sp>
        <p:nvSpPr>
          <p:cNvPr id="19" name="object 2">
            <a:extLst>
              <a:ext uri="{FF2B5EF4-FFF2-40B4-BE49-F238E27FC236}">
                <a16:creationId xmlns:a16="http://schemas.microsoft.com/office/drawing/2014/main" id="{21FBA6B4-9211-EF49-AF9D-88B4DD38744B}"/>
              </a:ext>
            </a:extLst>
          </p:cNvPr>
          <p:cNvSpPr>
            <a:spLocks/>
          </p:cNvSpPr>
          <p:nvPr userDrawn="1"/>
        </p:nvSpPr>
        <p:spPr bwMode="auto">
          <a:xfrm>
            <a:off x="596900" y="4038600"/>
            <a:ext cx="14033500" cy="609600"/>
          </a:xfrm>
          <a:custGeom>
            <a:avLst/>
            <a:gdLst>
              <a:gd name="T0" fmla="*/ 0 w 3885565"/>
              <a:gd name="T1" fmla="*/ 0 h 152400"/>
              <a:gd name="T2" fmla="*/ 3885336 w 3885565"/>
              <a:gd name="T3" fmla="*/ 0 h 152400"/>
            </a:gdLst>
            <a:ahLst/>
            <a:cxnLst>
              <a:cxn ang="0">
                <a:pos x="T0" y="T1"/>
              </a:cxn>
              <a:cxn ang="0">
                <a:pos x="T2" y="T3"/>
              </a:cxn>
            </a:cxnLst>
            <a:rect l="0" t="0" r="r" b="b"/>
            <a:pathLst>
              <a:path w="3885565" h="152400">
                <a:moveTo>
                  <a:pt x="0" y="0"/>
                </a:moveTo>
                <a:lnTo>
                  <a:pt x="3885336" y="0"/>
                </a:lnTo>
              </a:path>
            </a:pathLst>
          </a:custGeom>
          <a:noFill/>
          <a:ln w="25400" cap="rnd">
            <a:solidFill>
              <a:srgbClr val="626469"/>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21" name="Subtitle 2">
            <a:extLst>
              <a:ext uri="{FF2B5EF4-FFF2-40B4-BE49-F238E27FC236}">
                <a16:creationId xmlns:a16="http://schemas.microsoft.com/office/drawing/2014/main" id="{8C148770-7075-5D49-A2F3-01F8004D6A72}"/>
              </a:ext>
            </a:extLst>
          </p:cNvPr>
          <p:cNvSpPr>
            <a:spLocks noGrp="1"/>
          </p:cNvSpPr>
          <p:nvPr>
            <p:ph type="subTitle" idx="1" hasCustomPrompt="1"/>
          </p:nvPr>
        </p:nvSpPr>
        <p:spPr>
          <a:xfrm>
            <a:off x="533400" y="4155946"/>
            <a:ext cx="13258800" cy="1985962"/>
          </a:xfrm>
          <a:prstGeom prst="rect">
            <a:avLst/>
          </a:prstGeom>
        </p:spPr>
        <p:txBody>
          <a:bodyPr/>
          <a:lstStyle>
            <a:lvl1pPr marL="0" indent="0" algn="l">
              <a:buNone/>
              <a:defRPr sz="2800" b="0" i="0">
                <a:solidFill>
                  <a:srgbClr val="636466"/>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22" name="Title 1">
            <a:extLst>
              <a:ext uri="{FF2B5EF4-FFF2-40B4-BE49-F238E27FC236}">
                <a16:creationId xmlns:a16="http://schemas.microsoft.com/office/drawing/2014/main" id="{B9FB1A25-CAE0-FC4F-A7F8-28305F3782C0}"/>
              </a:ext>
            </a:extLst>
          </p:cNvPr>
          <p:cNvSpPr>
            <a:spLocks noGrp="1"/>
          </p:cNvSpPr>
          <p:nvPr>
            <p:ph type="ctrTitle" hasCustomPrompt="1"/>
          </p:nvPr>
        </p:nvSpPr>
        <p:spPr>
          <a:xfrm>
            <a:off x="533400" y="2743201"/>
            <a:ext cx="13258800" cy="1311016"/>
          </a:xfrm>
          <a:prstGeom prst="rect">
            <a:avLst/>
          </a:prstGeom>
        </p:spPr>
        <p:txBody>
          <a:bodyPr anchor="b"/>
          <a:lstStyle>
            <a:lvl1pPr algn="l">
              <a:defRPr sz="7800" b="1" i="0" spc="300">
                <a:solidFill>
                  <a:srgbClr val="C10E21"/>
                </a:solidFill>
                <a:latin typeface="Lub Dub Heavy" panose="020B0603030403020204" pitchFamily="34" charset="77"/>
              </a:defRPr>
            </a:lvl1pPr>
          </a:lstStyle>
          <a:p>
            <a:r>
              <a:rPr lang="en-US" dirty="0"/>
              <a:t>Title Slide</a:t>
            </a:r>
          </a:p>
        </p:txBody>
      </p:sp>
      <p:sp>
        <p:nvSpPr>
          <p:cNvPr id="2" name="Rectangle 1">
            <a:extLst>
              <a:ext uri="{FF2B5EF4-FFF2-40B4-BE49-F238E27FC236}">
                <a16:creationId xmlns:a16="http://schemas.microsoft.com/office/drawing/2014/main" id="{CFB90EDC-B8CB-E841-BCB2-A63384585752}"/>
              </a:ext>
            </a:extLst>
          </p:cNvPr>
          <p:cNvSpPr/>
          <p:nvPr userDrawn="1"/>
        </p:nvSpPr>
        <p:spPr>
          <a:xfrm>
            <a:off x="0" y="7010400"/>
            <a:ext cx="14630400" cy="1219200"/>
          </a:xfrm>
          <a:prstGeom prst="rect">
            <a:avLst/>
          </a:prstGeom>
          <a:solidFill>
            <a:srgbClr val="C10E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10E21"/>
              </a:solidFill>
            </a:endParaRPr>
          </a:p>
        </p:txBody>
      </p:sp>
      <p:sp>
        <p:nvSpPr>
          <p:cNvPr id="10" name="Rectangle 9">
            <a:extLst>
              <a:ext uri="{FF2B5EF4-FFF2-40B4-BE49-F238E27FC236}">
                <a16:creationId xmlns:a16="http://schemas.microsoft.com/office/drawing/2014/main" id="{4CDABD89-4697-7A46-9378-1D6696666B3E}"/>
              </a:ext>
            </a:extLst>
          </p:cNvPr>
          <p:cNvSpPr/>
          <p:nvPr userDrawn="1"/>
        </p:nvSpPr>
        <p:spPr>
          <a:xfrm flipV="1">
            <a:off x="0" y="7315200"/>
            <a:ext cx="14630400" cy="9144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90000"/>
              </a:solidFill>
            </a:endParaRPr>
          </a:p>
        </p:txBody>
      </p:sp>
      <p:pic>
        <p:nvPicPr>
          <p:cNvPr id="9" name="Picture 8">
            <a:extLst>
              <a:ext uri="{FF2B5EF4-FFF2-40B4-BE49-F238E27FC236}">
                <a16:creationId xmlns:a16="http://schemas.microsoft.com/office/drawing/2014/main" id="{25C71139-E34D-D04E-A7C2-F2E7DAA14F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452393"/>
            <a:ext cx="2364956" cy="1279289"/>
          </a:xfrm>
          <a:prstGeom prst="rect">
            <a:avLst/>
          </a:prstGeom>
        </p:spPr>
      </p:pic>
    </p:spTree>
    <p:extLst>
      <p:ext uri="{BB962C8B-B14F-4D97-AF65-F5344CB8AC3E}">
        <p14:creationId xmlns:p14="http://schemas.microsoft.com/office/powerpoint/2010/main" val="8987264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atermark Slides - Two Column">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AB763811-ECC0-0A4C-B780-BDE87A5F139C}"/>
              </a:ext>
            </a:extLst>
          </p:cNvPr>
          <p:cNvSpPr>
            <a:spLocks noGrp="1"/>
          </p:cNvSpPr>
          <p:nvPr>
            <p:ph type="subTitle" idx="1" hasCustomPrompt="1"/>
          </p:nvPr>
        </p:nvSpPr>
        <p:spPr>
          <a:xfrm>
            <a:off x="685800" y="2057400"/>
            <a:ext cx="128778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8" name="Title 1">
            <a:extLst>
              <a:ext uri="{FF2B5EF4-FFF2-40B4-BE49-F238E27FC236}">
                <a16:creationId xmlns:a16="http://schemas.microsoft.com/office/drawing/2014/main" id="{235159D1-6B8C-B447-8398-2877C97B7E73}"/>
              </a:ext>
            </a:extLst>
          </p:cNvPr>
          <p:cNvSpPr>
            <a:spLocks noGrp="1"/>
          </p:cNvSpPr>
          <p:nvPr>
            <p:ph type="ctrTitle" hasCustomPrompt="1"/>
          </p:nvPr>
        </p:nvSpPr>
        <p:spPr>
          <a:xfrm>
            <a:off x="685800" y="1219200"/>
            <a:ext cx="12877800" cy="914399"/>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9" name="Content Placeholder 15">
            <a:extLst>
              <a:ext uri="{FF2B5EF4-FFF2-40B4-BE49-F238E27FC236}">
                <a16:creationId xmlns:a16="http://schemas.microsoft.com/office/drawing/2014/main" id="{14EA095B-5735-0047-8189-391016786208}"/>
              </a:ext>
            </a:extLst>
          </p:cNvPr>
          <p:cNvSpPr>
            <a:spLocks noGrp="1"/>
          </p:cNvSpPr>
          <p:nvPr>
            <p:ph sz="quarter" idx="14" hasCustomPrompt="1"/>
          </p:nvPr>
        </p:nvSpPr>
        <p:spPr>
          <a:xfrm>
            <a:off x="685800" y="3048000"/>
            <a:ext cx="6248400" cy="4419600"/>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5">
            <a:extLst>
              <a:ext uri="{FF2B5EF4-FFF2-40B4-BE49-F238E27FC236}">
                <a16:creationId xmlns:a16="http://schemas.microsoft.com/office/drawing/2014/main" id="{CEE3093E-23FB-D64F-B067-86720A4F86F5}"/>
              </a:ext>
            </a:extLst>
          </p:cNvPr>
          <p:cNvSpPr>
            <a:spLocks noGrp="1"/>
          </p:cNvSpPr>
          <p:nvPr>
            <p:ph sz="quarter" idx="15" hasCustomPrompt="1"/>
          </p:nvPr>
        </p:nvSpPr>
        <p:spPr>
          <a:xfrm>
            <a:off x="7315200" y="3048000"/>
            <a:ext cx="6248400" cy="4419600"/>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5">
            <a:extLst>
              <a:ext uri="{FF2B5EF4-FFF2-40B4-BE49-F238E27FC236}">
                <a16:creationId xmlns:a16="http://schemas.microsoft.com/office/drawing/2014/main" id="{713FDF99-19F6-7141-84F8-713E552D4F00}"/>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2">
            <a:extLst>
              <a:ext uri="{FF2B5EF4-FFF2-40B4-BE49-F238E27FC236}">
                <a16:creationId xmlns:a16="http://schemas.microsoft.com/office/drawing/2014/main" id="{82674549-18B7-AC41-B266-C65D1AF42FDF}"/>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0305550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Watermark Slides - Three Column">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1C67938E-B591-C744-9845-725A36C20AA5}"/>
              </a:ext>
            </a:extLst>
          </p:cNvPr>
          <p:cNvSpPr>
            <a:spLocks noGrp="1"/>
          </p:cNvSpPr>
          <p:nvPr>
            <p:ph type="subTitle" idx="1" hasCustomPrompt="1"/>
          </p:nvPr>
        </p:nvSpPr>
        <p:spPr>
          <a:xfrm>
            <a:off x="685800" y="2057400"/>
            <a:ext cx="128778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362FEF4B-F319-944C-928E-E6DB7690803F}"/>
              </a:ext>
            </a:extLst>
          </p:cNvPr>
          <p:cNvSpPr>
            <a:spLocks noGrp="1"/>
          </p:cNvSpPr>
          <p:nvPr>
            <p:ph type="ctrTitle" hasCustomPrompt="1"/>
          </p:nvPr>
        </p:nvSpPr>
        <p:spPr>
          <a:xfrm>
            <a:off x="685800" y="1219200"/>
            <a:ext cx="12877800" cy="914399"/>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12" name="Content Placeholder 15">
            <a:extLst>
              <a:ext uri="{FF2B5EF4-FFF2-40B4-BE49-F238E27FC236}">
                <a16:creationId xmlns:a16="http://schemas.microsoft.com/office/drawing/2014/main" id="{226B5F0B-451F-9141-8A5A-3A9FD17FE25E}"/>
              </a:ext>
            </a:extLst>
          </p:cNvPr>
          <p:cNvSpPr>
            <a:spLocks noGrp="1"/>
          </p:cNvSpPr>
          <p:nvPr>
            <p:ph sz="quarter" idx="14" hasCustomPrompt="1"/>
          </p:nvPr>
        </p:nvSpPr>
        <p:spPr>
          <a:xfrm>
            <a:off x="685800" y="3048000"/>
            <a:ext cx="3886200" cy="4419599"/>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5">
            <a:extLst>
              <a:ext uri="{FF2B5EF4-FFF2-40B4-BE49-F238E27FC236}">
                <a16:creationId xmlns:a16="http://schemas.microsoft.com/office/drawing/2014/main" id="{4A399597-C05F-7B4F-B93B-5F2F7466813E}"/>
              </a:ext>
            </a:extLst>
          </p:cNvPr>
          <p:cNvSpPr>
            <a:spLocks noGrp="1"/>
          </p:cNvSpPr>
          <p:nvPr>
            <p:ph sz="quarter" idx="15" hasCustomPrompt="1"/>
          </p:nvPr>
        </p:nvSpPr>
        <p:spPr>
          <a:xfrm>
            <a:off x="9677400" y="3048000"/>
            <a:ext cx="3886200" cy="4419600"/>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15">
            <a:extLst>
              <a:ext uri="{FF2B5EF4-FFF2-40B4-BE49-F238E27FC236}">
                <a16:creationId xmlns:a16="http://schemas.microsoft.com/office/drawing/2014/main" id="{1050F608-67BA-AD48-A97A-A89D2D7828AB}"/>
              </a:ext>
            </a:extLst>
          </p:cNvPr>
          <p:cNvSpPr>
            <a:spLocks noGrp="1"/>
          </p:cNvSpPr>
          <p:nvPr>
            <p:ph sz="quarter" idx="16" hasCustomPrompt="1"/>
          </p:nvPr>
        </p:nvSpPr>
        <p:spPr>
          <a:xfrm>
            <a:off x="5181600" y="3048000"/>
            <a:ext cx="3886200" cy="4419599"/>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Oval 7">
            <a:extLst>
              <a:ext uri="{FF2B5EF4-FFF2-40B4-BE49-F238E27FC236}">
                <a16:creationId xmlns:a16="http://schemas.microsoft.com/office/drawing/2014/main" id="{35EF8E03-C3E5-CF43-96EC-5459E36AC088}"/>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2">
            <a:extLst>
              <a:ext uri="{FF2B5EF4-FFF2-40B4-BE49-F238E27FC236}">
                <a16:creationId xmlns:a16="http://schemas.microsoft.com/office/drawing/2014/main" id="{FBD02687-E971-8A4E-BFD4-F812EF2D7A63}"/>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2536130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plit Content - Title Only">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68EE977C-0903-384F-B0C6-AD29D4C80396}"/>
              </a:ext>
            </a:extLst>
          </p:cNvPr>
          <p:cNvSpPr>
            <a:spLocks noGrp="1"/>
          </p:cNvSpPr>
          <p:nvPr>
            <p:ph type="pic" sz="quarter" idx="11"/>
          </p:nvPr>
        </p:nvSpPr>
        <p:spPr>
          <a:xfrm>
            <a:off x="1371599" y="1987550"/>
            <a:ext cx="5129891" cy="4489450"/>
          </a:xfrm>
          <a:prstGeom prst="rect">
            <a:avLst/>
          </a:prstGeom>
        </p:spPr>
        <p:txBody>
          <a:bodyPr/>
          <a:lstStyle/>
          <a:p>
            <a:endParaRPr lang="en-US"/>
          </a:p>
        </p:txBody>
      </p:sp>
      <p:sp>
        <p:nvSpPr>
          <p:cNvPr id="6" name="Subtitle 2">
            <a:extLst>
              <a:ext uri="{FF2B5EF4-FFF2-40B4-BE49-F238E27FC236}">
                <a16:creationId xmlns:a16="http://schemas.microsoft.com/office/drawing/2014/main" id="{F5A34989-DB6B-1C47-9B02-53A27AB01FCA}"/>
              </a:ext>
            </a:extLst>
          </p:cNvPr>
          <p:cNvSpPr>
            <a:spLocks noGrp="1"/>
          </p:cNvSpPr>
          <p:nvPr>
            <p:ph type="subTitle" idx="1" hasCustomPrompt="1"/>
          </p:nvPr>
        </p:nvSpPr>
        <p:spPr>
          <a:xfrm>
            <a:off x="7391400" y="4267199"/>
            <a:ext cx="59436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E7B90F26-5B26-2D49-947D-3C1DF8DB18ED}"/>
              </a:ext>
            </a:extLst>
          </p:cNvPr>
          <p:cNvSpPr>
            <a:spLocks noGrp="1"/>
          </p:cNvSpPr>
          <p:nvPr>
            <p:ph type="ctrTitle" hasCustomPrompt="1"/>
          </p:nvPr>
        </p:nvSpPr>
        <p:spPr>
          <a:xfrm>
            <a:off x="7391400" y="3429000"/>
            <a:ext cx="5943600" cy="914398"/>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5" name="Oval 4">
            <a:extLst>
              <a:ext uri="{FF2B5EF4-FFF2-40B4-BE49-F238E27FC236}">
                <a16:creationId xmlns:a16="http://schemas.microsoft.com/office/drawing/2014/main" id="{1569F22E-B2E0-B24E-9B0F-DF7020148A74}"/>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2">
            <a:extLst>
              <a:ext uri="{FF2B5EF4-FFF2-40B4-BE49-F238E27FC236}">
                <a16:creationId xmlns:a16="http://schemas.microsoft.com/office/drawing/2014/main" id="{61A349BA-F882-9A47-AC0B-B7341A2C05D8}"/>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7343632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plit Content - Titl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68EE977C-0903-384F-B0C6-AD29D4C80396}"/>
              </a:ext>
            </a:extLst>
          </p:cNvPr>
          <p:cNvSpPr>
            <a:spLocks noGrp="1"/>
          </p:cNvSpPr>
          <p:nvPr>
            <p:ph type="pic" sz="quarter" idx="11"/>
          </p:nvPr>
        </p:nvSpPr>
        <p:spPr>
          <a:xfrm>
            <a:off x="1371599" y="1987550"/>
            <a:ext cx="5129891" cy="4489450"/>
          </a:xfrm>
          <a:prstGeom prst="rect">
            <a:avLst/>
          </a:prstGeom>
        </p:spPr>
        <p:txBody>
          <a:bodyPr/>
          <a:lstStyle/>
          <a:p>
            <a:endParaRPr lang="en-US"/>
          </a:p>
        </p:txBody>
      </p:sp>
      <p:sp>
        <p:nvSpPr>
          <p:cNvPr id="6" name="Subtitle 2">
            <a:extLst>
              <a:ext uri="{FF2B5EF4-FFF2-40B4-BE49-F238E27FC236}">
                <a16:creationId xmlns:a16="http://schemas.microsoft.com/office/drawing/2014/main" id="{F5A34989-DB6B-1C47-9B02-53A27AB01FCA}"/>
              </a:ext>
            </a:extLst>
          </p:cNvPr>
          <p:cNvSpPr>
            <a:spLocks noGrp="1"/>
          </p:cNvSpPr>
          <p:nvPr>
            <p:ph type="subTitle" idx="1" hasCustomPrompt="1"/>
          </p:nvPr>
        </p:nvSpPr>
        <p:spPr>
          <a:xfrm>
            <a:off x="7391400" y="2057400"/>
            <a:ext cx="59436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E7B90F26-5B26-2D49-947D-3C1DF8DB18ED}"/>
              </a:ext>
            </a:extLst>
          </p:cNvPr>
          <p:cNvSpPr>
            <a:spLocks noGrp="1"/>
          </p:cNvSpPr>
          <p:nvPr>
            <p:ph type="ctrTitle" hasCustomPrompt="1"/>
          </p:nvPr>
        </p:nvSpPr>
        <p:spPr>
          <a:xfrm>
            <a:off x="7391400" y="1219201"/>
            <a:ext cx="5943600" cy="914398"/>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5" name="Oval 4">
            <a:extLst>
              <a:ext uri="{FF2B5EF4-FFF2-40B4-BE49-F238E27FC236}">
                <a16:creationId xmlns:a16="http://schemas.microsoft.com/office/drawing/2014/main" id="{4BBAE693-D56F-7448-87FA-F37C077EBB71}"/>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2">
            <a:extLst>
              <a:ext uri="{FF2B5EF4-FFF2-40B4-BE49-F238E27FC236}">
                <a16:creationId xmlns:a16="http://schemas.microsoft.com/office/drawing/2014/main" id="{9F0B3A60-FF11-6D47-8544-AACB4B620B60}"/>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9164923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plit Content - Basic Conten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68EE977C-0903-384F-B0C6-AD29D4C80396}"/>
              </a:ext>
            </a:extLst>
          </p:cNvPr>
          <p:cNvSpPr>
            <a:spLocks noGrp="1"/>
          </p:cNvSpPr>
          <p:nvPr>
            <p:ph type="pic" sz="quarter" idx="11"/>
          </p:nvPr>
        </p:nvSpPr>
        <p:spPr>
          <a:xfrm>
            <a:off x="1371599" y="1987550"/>
            <a:ext cx="5129891" cy="4489450"/>
          </a:xfrm>
          <a:prstGeom prst="rect">
            <a:avLst/>
          </a:prstGeom>
        </p:spPr>
        <p:txBody>
          <a:bodyPr/>
          <a:lstStyle/>
          <a:p>
            <a:endParaRPr lang="en-US"/>
          </a:p>
        </p:txBody>
      </p:sp>
      <p:sp>
        <p:nvSpPr>
          <p:cNvPr id="12" name="Subtitle 2">
            <a:extLst>
              <a:ext uri="{FF2B5EF4-FFF2-40B4-BE49-F238E27FC236}">
                <a16:creationId xmlns:a16="http://schemas.microsoft.com/office/drawing/2014/main" id="{59D77126-D501-464C-8E85-B7D943936202}"/>
              </a:ext>
            </a:extLst>
          </p:cNvPr>
          <p:cNvSpPr>
            <a:spLocks noGrp="1"/>
          </p:cNvSpPr>
          <p:nvPr>
            <p:ph type="subTitle" idx="1" hasCustomPrompt="1"/>
          </p:nvPr>
        </p:nvSpPr>
        <p:spPr>
          <a:xfrm>
            <a:off x="7391400" y="2057400"/>
            <a:ext cx="59436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3" name="Title 1">
            <a:extLst>
              <a:ext uri="{FF2B5EF4-FFF2-40B4-BE49-F238E27FC236}">
                <a16:creationId xmlns:a16="http://schemas.microsoft.com/office/drawing/2014/main" id="{BA48D990-F660-F748-BB05-82ACBE430FD1}"/>
              </a:ext>
            </a:extLst>
          </p:cNvPr>
          <p:cNvSpPr>
            <a:spLocks noGrp="1"/>
          </p:cNvSpPr>
          <p:nvPr>
            <p:ph type="ctrTitle" hasCustomPrompt="1"/>
          </p:nvPr>
        </p:nvSpPr>
        <p:spPr>
          <a:xfrm>
            <a:off x="7391400" y="1219201"/>
            <a:ext cx="5943600" cy="914398"/>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14" name="Text Placeholder 9">
            <a:extLst>
              <a:ext uri="{FF2B5EF4-FFF2-40B4-BE49-F238E27FC236}">
                <a16:creationId xmlns:a16="http://schemas.microsoft.com/office/drawing/2014/main" id="{F35E03D2-EF9E-C247-AD8B-154D56C5B07B}"/>
              </a:ext>
            </a:extLst>
          </p:cNvPr>
          <p:cNvSpPr>
            <a:spLocks noGrp="1"/>
          </p:cNvSpPr>
          <p:nvPr>
            <p:ph type="body" sz="quarter" idx="10" hasCustomPrompt="1"/>
          </p:nvPr>
        </p:nvSpPr>
        <p:spPr>
          <a:xfrm>
            <a:off x="7391400" y="3048000"/>
            <a:ext cx="5943600" cy="4572000"/>
          </a:xfrm>
          <a:prstGeom prst="rect">
            <a:avLst/>
          </a:prstGeom>
        </p:spPr>
        <p:txBody>
          <a:bodyPr/>
          <a:lstStyle>
            <a:lvl1pPr eaLnBrk="1" hangingPunct="1">
              <a:lnSpc>
                <a:spcPct val="130000"/>
              </a:lnSpc>
              <a:spcBef>
                <a:spcPts val="38"/>
              </a:spcBef>
              <a:defRPr sz="1700" b="0" i="0">
                <a:latin typeface="Lub Dub Medium" panose="020B0603030403020204" pitchFamily="34" charset="77"/>
              </a:defRPr>
            </a:lvl1pPr>
            <a:lvl2pPr>
              <a:defRPr sz="1700" b="0" i="0">
                <a:latin typeface="Lub Dub Medium" panose="020B0603030403020204" pitchFamily="34" charset="77"/>
              </a:defRPr>
            </a:lvl2pPr>
            <a:lvl3pPr>
              <a:defRPr sz="1700" b="0" i="0">
                <a:latin typeface="Lub Dub Medium" panose="020B0603030403020204" pitchFamily="34" charset="77"/>
              </a:defRPr>
            </a:lvl3pPr>
            <a:lvl4pPr>
              <a:defRPr sz="1700" b="0" i="0">
                <a:latin typeface="Lub Dub Medium" panose="020B0603030403020204" pitchFamily="34" charset="77"/>
              </a:defRPr>
            </a:lvl4pPr>
            <a:lvl5pPr>
              <a:defRPr sz="1700" b="0" i="0">
                <a:latin typeface="Lub Dub Medium" panose="020B0603030403020204" pitchFamily="34" charset="77"/>
              </a:defRPr>
            </a:lvl5pPr>
          </a:lstStyle>
          <a:p>
            <a:pPr eaLnBrk="1" hangingPunct="1">
              <a:lnSpc>
                <a:spcPct val="130000"/>
              </a:lnSpc>
              <a:spcBef>
                <a:spcPts val="100"/>
              </a:spcBef>
            </a:pPr>
            <a:r>
              <a:rPr lang="en-US" altLang="en-US" sz="1700" dirty="0">
                <a:solidFill>
                  <a:srgbClr val="231F20"/>
                </a:solidFill>
                <a:latin typeface="Lub Dub Medium" panose="020B0603030403020204" pitchFamily="34" charset="77"/>
              </a:rPr>
              <a:t>Excest fugit odis voloresequis et il maios nate velicip samus, testiore qui conet  pa doluptio. Ut alitius eum as eaquo con re pos apit, ipiciendae cus solorep ellesto estia voloresecae estibus.</a:t>
            </a:r>
          </a:p>
          <a:p>
            <a:pPr eaLnBrk="1" hangingPunct="1">
              <a:spcBef>
                <a:spcPts val="38"/>
              </a:spcBef>
            </a:pPr>
            <a:endParaRPr lang="en-US" altLang="en-US" sz="1700" dirty="0">
              <a:solidFill>
                <a:srgbClr val="231F20"/>
              </a:solidFill>
              <a:latin typeface="Lub Dub Medium" panose="020B0603030403020204" pitchFamily="34" charset="77"/>
            </a:endParaRPr>
          </a:p>
          <a:p>
            <a:pPr eaLnBrk="1" hangingPunct="1">
              <a:lnSpc>
                <a:spcPct val="130000"/>
              </a:lnSpc>
            </a:pPr>
            <a:r>
              <a:rPr lang="en-US" altLang="en-US" sz="1700" dirty="0">
                <a:solidFill>
                  <a:srgbClr val="231F20"/>
                </a:solidFill>
                <a:latin typeface="Lub Dub Medium" panose="020B0603030403020204" pitchFamily="34" charset="77"/>
              </a:rPr>
              <a:t>Accusandest omnia doluptatque preste cus et et Excest fugit odis voloresequis et il maios nate velicip samus, testiore qui conet pa doluptio. Ut alitius eum as eaquo con re pos apit, ipiciendae cus solorep ellesto estia voloresecae estibus</a:t>
            </a:r>
            <a:r>
              <a:rPr lang="en-US" altLang="en-US" dirty="0">
                <a:solidFill>
                  <a:srgbClr val="231F20"/>
                </a:solidFill>
                <a:latin typeface="Lub Dub Medium" panose="020B0603030403020204" pitchFamily="34" charset="77"/>
                <a:ea typeface="LubDubMedium" panose="020B0603030403020204" pitchFamily="34" charset="77"/>
                <a:cs typeface="LubDubMedium" panose="020B0603030403020204" pitchFamily="34" charset="77"/>
              </a:rPr>
              <a:t>.</a:t>
            </a:r>
            <a:endParaRPr lang="en-US" altLang="en-US" dirty="0">
              <a:latin typeface="Lub Dub Medium" panose="020B0603030403020204" pitchFamily="34" charset="77"/>
              <a:ea typeface="LubDubMedium" panose="020B0603030403020204" pitchFamily="34" charset="77"/>
              <a:cs typeface="LubDubMedium" panose="020B0603030403020204" pitchFamily="34" charset="77"/>
            </a:endParaRPr>
          </a:p>
        </p:txBody>
      </p:sp>
      <p:sp>
        <p:nvSpPr>
          <p:cNvPr id="6" name="Oval 5">
            <a:extLst>
              <a:ext uri="{FF2B5EF4-FFF2-40B4-BE49-F238E27FC236}">
                <a16:creationId xmlns:a16="http://schemas.microsoft.com/office/drawing/2014/main" id="{64B34046-8BCE-3D4F-99C7-B68567F1F642}"/>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2">
            <a:extLst>
              <a:ext uri="{FF2B5EF4-FFF2-40B4-BE49-F238E27FC236}">
                <a16:creationId xmlns:a16="http://schemas.microsoft.com/office/drawing/2014/main" id="{D996E112-1B45-A74F-8501-DD441D00F6CD}"/>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3104813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plit Content - One Column">
    <p:spTree>
      <p:nvGrpSpPr>
        <p:cNvPr id="1" name=""/>
        <p:cNvGrpSpPr/>
        <p:nvPr/>
      </p:nvGrpSpPr>
      <p:grpSpPr>
        <a:xfrm>
          <a:off x="0" y="0"/>
          <a:ext cx="0" cy="0"/>
          <a:chOff x="0" y="0"/>
          <a:chExt cx="0" cy="0"/>
        </a:xfrm>
      </p:grpSpPr>
      <p:sp>
        <p:nvSpPr>
          <p:cNvPr id="6" name="Picture Placeholder 9">
            <a:extLst>
              <a:ext uri="{FF2B5EF4-FFF2-40B4-BE49-F238E27FC236}">
                <a16:creationId xmlns:a16="http://schemas.microsoft.com/office/drawing/2014/main" id="{6164BC8B-2DDC-624C-A5E0-17F9D36C6C22}"/>
              </a:ext>
            </a:extLst>
          </p:cNvPr>
          <p:cNvSpPr>
            <a:spLocks noGrp="1"/>
          </p:cNvSpPr>
          <p:nvPr>
            <p:ph type="pic" sz="quarter" idx="11"/>
          </p:nvPr>
        </p:nvSpPr>
        <p:spPr>
          <a:xfrm>
            <a:off x="1371599" y="1987550"/>
            <a:ext cx="5129891" cy="4489450"/>
          </a:xfrm>
          <a:prstGeom prst="rect">
            <a:avLst/>
          </a:prstGeom>
        </p:spPr>
        <p:txBody>
          <a:bodyPr/>
          <a:lstStyle/>
          <a:p>
            <a:endParaRPr lang="en-US"/>
          </a:p>
        </p:txBody>
      </p:sp>
      <p:sp>
        <p:nvSpPr>
          <p:cNvPr id="8" name="Content Placeholder 15">
            <a:extLst>
              <a:ext uri="{FF2B5EF4-FFF2-40B4-BE49-F238E27FC236}">
                <a16:creationId xmlns:a16="http://schemas.microsoft.com/office/drawing/2014/main" id="{61E630F4-058D-094F-B095-F42FA481FDED}"/>
              </a:ext>
            </a:extLst>
          </p:cNvPr>
          <p:cNvSpPr>
            <a:spLocks noGrp="1"/>
          </p:cNvSpPr>
          <p:nvPr>
            <p:ph sz="quarter" idx="14" hasCustomPrompt="1"/>
          </p:nvPr>
        </p:nvSpPr>
        <p:spPr>
          <a:xfrm>
            <a:off x="7391400" y="3048000"/>
            <a:ext cx="5943600" cy="4572000"/>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ubtitle 2">
            <a:extLst>
              <a:ext uri="{FF2B5EF4-FFF2-40B4-BE49-F238E27FC236}">
                <a16:creationId xmlns:a16="http://schemas.microsoft.com/office/drawing/2014/main" id="{3A499F2E-D4BF-6241-B666-AECAC4376125}"/>
              </a:ext>
            </a:extLst>
          </p:cNvPr>
          <p:cNvSpPr>
            <a:spLocks noGrp="1"/>
          </p:cNvSpPr>
          <p:nvPr>
            <p:ph type="subTitle" idx="1" hasCustomPrompt="1"/>
          </p:nvPr>
        </p:nvSpPr>
        <p:spPr>
          <a:xfrm>
            <a:off x="7391400" y="2057400"/>
            <a:ext cx="59436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1" name="Title 1">
            <a:extLst>
              <a:ext uri="{FF2B5EF4-FFF2-40B4-BE49-F238E27FC236}">
                <a16:creationId xmlns:a16="http://schemas.microsoft.com/office/drawing/2014/main" id="{7CD8ABC0-539D-4E40-B8EC-8E2AE2233701}"/>
              </a:ext>
            </a:extLst>
          </p:cNvPr>
          <p:cNvSpPr>
            <a:spLocks noGrp="1"/>
          </p:cNvSpPr>
          <p:nvPr>
            <p:ph type="ctrTitle" hasCustomPrompt="1"/>
          </p:nvPr>
        </p:nvSpPr>
        <p:spPr>
          <a:xfrm>
            <a:off x="7391400" y="1219201"/>
            <a:ext cx="5943600" cy="914398"/>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7" name="Oval 6">
            <a:extLst>
              <a:ext uri="{FF2B5EF4-FFF2-40B4-BE49-F238E27FC236}">
                <a16:creationId xmlns:a16="http://schemas.microsoft.com/office/drawing/2014/main" id="{2ABCDC6D-A828-4F4A-901D-D307BFA19520}"/>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2">
            <a:extLst>
              <a:ext uri="{FF2B5EF4-FFF2-40B4-BE49-F238E27FC236}">
                <a16:creationId xmlns:a16="http://schemas.microsoft.com/office/drawing/2014/main" id="{9FA10DA0-4455-3D43-ACD5-EF24C9BDC133}"/>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704955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mage Left - Title Only">
    <p:spTree>
      <p:nvGrpSpPr>
        <p:cNvPr id="1" name=""/>
        <p:cNvGrpSpPr/>
        <p:nvPr/>
      </p:nvGrpSpPr>
      <p:grpSpPr>
        <a:xfrm>
          <a:off x="0" y="0"/>
          <a:ext cx="0" cy="0"/>
          <a:chOff x="0" y="0"/>
          <a:chExt cx="0" cy="0"/>
        </a:xfrm>
      </p:grpSpPr>
      <p:sp>
        <p:nvSpPr>
          <p:cNvPr id="7" name="Picture Placeholder 11">
            <a:extLst>
              <a:ext uri="{FF2B5EF4-FFF2-40B4-BE49-F238E27FC236}">
                <a16:creationId xmlns:a16="http://schemas.microsoft.com/office/drawing/2014/main" id="{71FD7D22-DA1A-F44E-9547-913C42A25DC3}"/>
              </a:ext>
            </a:extLst>
          </p:cNvPr>
          <p:cNvSpPr>
            <a:spLocks noGrp="1"/>
          </p:cNvSpPr>
          <p:nvPr>
            <p:ph type="pic" sz="quarter" idx="11"/>
          </p:nvPr>
        </p:nvSpPr>
        <p:spPr>
          <a:xfrm>
            <a:off x="142875" y="0"/>
            <a:ext cx="5915025" cy="8229600"/>
          </a:xfrm>
          <a:prstGeom prst="rect">
            <a:avLst/>
          </a:prstGeom>
        </p:spPr>
        <p:txBody>
          <a:bodyPr/>
          <a:lstStyle/>
          <a:p>
            <a:endParaRPr lang="en-US"/>
          </a:p>
        </p:txBody>
      </p:sp>
      <p:sp>
        <p:nvSpPr>
          <p:cNvPr id="9" name="Subtitle 2">
            <a:extLst>
              <a:ext uri="{FF2B5EF4-FFF2-40B4-BE49-F238E27FC236}">
                <a16:creationId xmlns:a16="http://schemas.microsoft.com/office/drawing/2014/main" id="{F4A89566-8A33-2F4E-8F3A-33B58BCF707E}"/>
              </a:ext>
            </a:extLst>
          </p:cNvPr>
          <p:cNvSpPr>
            <a:spLocks noGrp="1"/>
          </p:cNvSpPr>
          <p:nvPr>
            <p:ph type="subTitle" idx="1" hasCustomPrompt="1"/>
          </p:nvPr>
        </p:nvSpPr>
        <p:spPr>
          <a:xfrm>
            <a:off x="7391400" y="2057400"/>
            <a:ext cx="59436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0" name="Title 1">
            <a:extLst>
              <a:ext uri="{FF2B5EF4-FFF2-40B4-BE49-F238E27FC236}">
                <a16:creationId xmlns:a16="http://schemas.microsoft.com/office/drawing/2014/main" id="{96DF5C87-67A4-9D4D-8AA7-910A6F4DAD25}"/>
              </a:ext>
            </a:extLst>
          </p:cNvPr>
          <p:cNvSpPr>
            <a:spLocks noGrp="1"/>
          </p:cNvSpPr>
          <p:nvPr>
            <p:ph type="ctrTitle" hasCustomPrompt="1"/>
          </p:nvPr>
        </p:nvSpPr>
        <p:spPr>
          <a:xfrm>
            <a:off x="7391400" y="1219201"/>
            <a:ext cx="5943600" cy="914398"/>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5" name="Oval 4">
            <a:extLst>
              <a:ext uri="{FF2B5EF4-FFF2-40B4-BE49-F238E27FC236}">
                <a16:creationId xmlns:a16="http://schemas.microsoft.com/office/drawing/2014/main" id="{EAB71BDE-30DD-184E-9EF8-BB5D088187B6}"/>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2">
            <a:extLst>
              <a:ext uri="{FF2B5EF4-FFF2-40B4-BE49-F238E27FC236}">
                <a16:creationId xmlns:a16="http://schemas.microsoft.com/office/drawing/2014/main" id="{8869564A-8EF8-A241-A510-2C7609D3EDC2}"/>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312078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mage Left - Basic Content">
    <p:spTree>
      <p:nvGrpSpPr>
        <p:cNvPr id="1" name=""/>
        <p:cNvGrpSpPr/>
        <p:nvPr/>
      </p:nvGrpSpPr>
      <p:grpSpPr>
        <a:xfrm>
          <a:off x="0" y="0"/>
          <a:ext cx="0" cy="0"/>
          <a:chOff x="0" y="0"/>
          <a:chExt cx="0" cy="0"/>
        </a:xfrm>
      </p:grpSpPr>
      <p:sp>
        <p:nvSpPr>
          <p:cNvPr id="7" name="Picture Placeholder 11">
            <a:extLst>
              <a:ext uri="{FF2B5EF4-FFF2-40B4-BE49-F238E27FC236}">
                <a16:creationId xmlns:a16="http://schemas.microsoft.com/office/drawing/2014/main" id="{71FD7D22-DA1A-F44E-9547-913C42A25DC3}"/>
              </a:ext>
            </a:extLst>
          </p:cNvPr>
          <p:cNvSpPr>
            <a:spLocks noGrp="1"/>
          </p:cNvSpPr>
          <p:nvPr>
            <p:ph type="pic" sz="quarter" idx="11"/>
          </p:nvPr>
        </p:nvSpPr>
        <p:spPr>
          <a:xfrm>
            <a:off x="142875" y="0"/>
            <a:ext cx="5915025" cy="8229600"/>
          </a:xfrm>
          <a:prstGeom prst="rect">
            <a:avLst/>
          </a:prstGeom>
        </p:spPr>
        <p:txBody>
          <a:bodyPr/>
          <a:lstStyle/>
          <a:p>
            <a:endParaRPr lang="en-US"/>
          </a:p>
        </p:txBody>
      </p:sp>
      <p:sp>
        <p:nvSpPr>
          <p:cNvPr id="8" name="object 11">
            <a:extLst>
              <a:ext uri="{FF2B5EF4-FFF2-40B4-BE49-F238E27FC236}">
                <a16:creationId xmlns:a16="http://schemas.microsoft.com/office/drawing/2014/main" id="{B3864E05-E66B-7644-BCFA-0951B0B75F30}"/>
              </a:ext>
            </a:extLst>
          </p:cNvPr>
          <p:cNvSpPr>
            <a:spLocks/>
          </p:cNvSpPr>
          <p:nvPr userDrawn="1"/>
        </p:nvSpPr>
        <p:spPr bwMode="auto">
          <a:xfrm>
            <a:off x="7467600" y="2819400"/>
            <a:ext cx="760413" cy="0"/>
          </a:xfrm>
          <a:custGeom>
            <a:avLst/>
            <a:gdLst>
              <a:gd name="T0" fmla="*/ 0 w 759459"/>
              <a:gd name="T1" fmla="*/ 759460 w 759459"/>
            </a:gdLst>
            <a:ahLst/>
            <a:cxnLst>
              <a:cxn ang="0">
                <a:pos x="T0" y="0"/>
              </a:cxn>
              <a:cxn ang="0">
                <a:pos x="T1" y="0"/>
              </a:cxn>
            </a:cxnLst>
            <a:rect l="0" t="0" r="r" b="b"/>
            <a:pathLst>
              <a:path w="759459">
                <a:moveTo>
                  <a:pt x="0" y="0"/>
                </a:moveTo>
                <a:lnTo>
                  <a:pt x="759460" y="0"/>
                </a:lnTo>
              </a:path>
            </a:pathLst>
          </a:custGeom>
          <a:noFill/>
          <a:ln w="12700">
            <a:solidFill>
              <a:srgbClr val="231F2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11" name="Text Placeholder 9">
            <a:extLst>
              <a:ext uri="{FF2B5EF4-FFF2-40B4-BE49-F238E27FC236}">
                <a16:creationId xmlns:a16="http://schemas.microsoft.com/office/drawing/2014/main" id="{03B8DE1E-1019-4D4A-B572-563640D87742}"/>
              </a:ext>
            </a:extLst>
          </p:cNvPr>
          <p:cNvSpPr>
            <a:spLocks noGrp="1"/>
          </p:cNvSpPr>
          <p:nvPr>
            <p:ph type="body" sz="quarter" idx="10" hasCustomPrompt="1"/>
          </p:nvPr>
        </p:nvSpPr>
        <p:spPr>
          <a:xfrm>
            <a:off x="7391400" y="3048000"/>
            <a:ext cx="5943600" cy="4572000"/>
          </a:xfrm>
          <a:prstGeom prst="rect">
            <a:avLst/>
          </a:prstGeom>
        </p:spPr>
        <p:txBody>
          <a:bodyPr/>
          <a:lstStyle>
            <a:lvl1pPr eaLnBrk="1" hangingPunct="1">
              <a:lnSpc>
                <a:spcPct val="130000"/>
              </a:lnSpc>
              <a:spcBef>
                <a:spcPts val="38"/>
              </a:spcBef>
              <a:defRPr sz="1700" b="0" i="0">
                <a:latin typeface="Lub Dub Medium" panose="020B0603030403020204" pitchFamily="34" charset="77"/>
              </a:defRPr>
            </a:lvl1pPr>
            <a:lvl2pPr>
              <a:defRPr sz="1700" b="0" i="0">
                <a:latin typeface="Lub Dub Medium" panose="020B0603030403020204" pitchFamily="34" charset="77"/>
              </a:defRPr>
            </a:lvl2pPr>
            <a:lvl3pPr>
              <a:defRPr sz="1700" b="0" i="0">
                <a:latin typeface="Lub Dub Medium" panose="020B0603030403020204" pitchFamily="34" charset="77"/>
              </a:defRPr>
            </a:lvl3pPr>
            <a:lvl4pPr>
              <a:defRPr sz="1700" b="0" i="0">
                <a:latin typeface="Lub Dub Medium" panose="020B0603030403020204" pitchFamily="34" charset="77"/>
              </a:defRPr>
            </a:lvl4pPr>
            <a:lvl5pPr>
              <a:defRPr sz="1700" b="0" i="0">
                <a:latin typeface="Lub Dub Medium" panose="020B0603030403020204" pitchFamily="34" charset="77"/>
              </a:defRPr>
            </a:lvl5pPr>
          </a:lstStyle>
          <a:p>
            <a:pPr eaLnBrk="1" hangingPunct="1">
              <a:lnSpc>
                <a:spcPct val="130000"/>
              </a:lnSpc>
              <a:spcBef>
                <a:spcPts val="100"/>
              </a:spcBef>
            </a:pPr>
            <a:r>
              <a:rPr lang="en-US" altLang="en-US" sz="1700" dirty="0">
                <a:solidFill>
                  <a:srgbClr val="231F20"/>
                </a:solidFill>
                <a:latin typeface="Lub Dub Medium" panose="020B0603030403020204" pitchFamily="34" charset="77"/>
              </a:rPr>
              <a:t>Excest fugit odis voloresequis et il maios nate velicip samus, testiore qui conet  pa doluptio. Ut alitius eum as eaquo con re pos apit, ipiciendae cus solorep ellesto estia voloresecae estibus.</a:t>
            </a:r>
          </a:p>
          <a:p>
            <a:pPr eaLnBrk="1" hangingPunct="1">
              <a:spcBef>
                <a:spcPts val="38"/>
              </a:spcBef>
            </a:pPr>
            <a:endParaRPr lang="en-US" altLang="en-US" sz="1700" dirty="0">
              <a:solidFill>
                <a:srgbClr val="231F20"/>
              </a:solidFill>
              <a:latin typeface="Lub Dub Medium" panose="020B0603030403020204" pitchFamily="34" charset="77"/>
            </a:endParaRPr>
          </a:p>
          <a:p>
            <a:pPr eaLnBrk="1" hangingPunct="1">
              <a:lnSpc>
                <a:spcPct val="130000"/>
              </a:lnSpc>
            </a:pPr>
            <a:r>
              <a:rPr lang="en-US" altLang="en-US" sz="1700" dirty="0">
                <a:solidFill>
                  <a:srgbClr val="231F20"/>
                </a:solidFill>
                <a:latin typeface="Lub Dub Medium" panose="020B0603030403020204" pitchFamily="34" charset="77"/>
              </a:rPr>
              <a:t>Accusandest omnia doluptatque preste cus et et Excest fugit odis voloresequis et il maios nate velicip samus, testiore qui conet pa doluptio. Ut alitius eum as eaquo con re pos apit, ipiciendae cus solorep ellesto estia voloresecae estibus</a:t>
            </a:r>
            <a:r>
              <a:rPr lang="en-US" altLang="en-US" dirty="0">
                <a:solidFill>
                  <a:srgbClr val="231F20"/>
                </a:solidFill>
                <a:latin typeface="Lub Dub Medium" panose="020B0603030403020204" pitchFamily="34" charset="77"/>
                <a:ea typeface="LubDubMedium" panose="020B0603030403020204" pitchFamily="34" charset="77"/>
                <a:cs typeface="LubDubMedium" panose="020B0603030403020204" pitchFamily="34" charset="77"/>
              </a:rPr>
              <a:t>.</a:t>
            </a:r>
            <a:endParaRPr lang="en-US" altLang="en-US" dirty="0">
              <a:latin typeface="Lub Dub Medium" panose="020B0603030403020204" pitchFamily="34" charset="77"/>
              <a:ea typeface="LubDubMedium" panose="020B0603030403020204" pitchFamily="34" charset="77"/>
              <a:cs typeface="LubDubMedium" panose="020B0603030403020204" pitchFamily="34" charset="77"/>
            </a:endParaRPr>
          </a:p>
        </p:txBody>
      </p:sp>
      <p:sp>
        <p:nvSpPr>
          <p:cNvPr id="12" name="Subtitle 2">
            <a:extLst>
              <a:ext uri="{FF2B5EF4-FFF2-40B4-BE49-F238E27FC236}">
                <a16:creationId xmlns:a16="http://schemas.microsoft.com/office/drawing/2014/main" id="{395FB973-7F7E-504C-9A0A-CD392A6DEA34}"/>
              </a:ext>
            </a:extLst>
          </p:cNvPr>
          <p:cNvSpPr>
            <a:spLocks noGrp="1"/>
          </p:cNvSpPr>
          <p:nvPr>
            <p:ph type="subTitle" idx="1" hasCustomPrompt="1"/>
          </p:nvPr>
        </p:nvSpPr>
        <p:spPr>
          <a:xfrm>
            <a:off x="7391400" y="2057400"/>
            <a:ext cx="59436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3" name="Title 1">
            <a:extLst>
              <a:ext uri="{FF2B5EF4-FFF2-40B4-BE49-F238E27FC236}">
                <a16:creationId xmlns:a16="http://schemas.microsoft.com/office/drawing/2014/main" id="{F5B6B7CB-6F2F-1944-A1EC-820432FDC5F4}"/>
              </a:ext>
            </a:extLst>
          </p:cNvPr>
          <p:cNvSpPr>
            <a:spLocks noGrp="1"/>
          </p:cNvSpPr>
          <p:nvPr>
            <p:ph type="ctrTitle" hasCustomPrompt="1"/>
          </p:nvPr>
        </p:nvSpPr>
        <p:spPr>
          <a:xfrm>
            <a:off x="7391400" y="1219201"/>
            <a:ext cx="5943600" cy="914398"/>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9" name="Oval 8">
            <a:extLst>
              <a:ext uri="{FF2B5EF4-FFF2-40B4-BE49-F238E27FC236}">
                <a16:creationId xmlns:a16="http://schemas.microsoft.com/office/drawing/2014/main" id="{0787F1CE-D49C-7F4B-AAB7-28E1D7B37806}"/>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2">
            <a:extLst>
              <a:ext uri="{FF2B5EF4-FFF2-40B4-BE49-F238E27FC236}">
                <a16:creationId xmlns:a16="http://schemas.microsoft.com/office/drawing/2014/main" id="{73E8F8F1-0491-7243-8831-F170A458E6FE}"/>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8137717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Image Left - One Column">
    <p:spTree>
      <p:nvGrpSpPr>
        <p:cNvPr id="1" name=""/>
        <p:cNvGrpSpPr/>
        <p:nvPr/>
      </p:nvGrpSpPr>
      <p:grpSpPr>
        <a:xfrm>
          <a:off x="0" y="0"/>
          <a:ext cx="0" cy="0"/>
          <a:chOff x="0" y="0"/>
          <a:chExt cx="0" cy="0"/>
        </a:xfrm>
      </p:grpSpPr>
      <p:sp>
        <p:nvSpPr>
          <p:cNvPr id="7" name="Picture Placeholder 11">
            <a:extLst>
              <a:ext uri="{FF2B5EF4-FFF2-40B4-BE49-F238E27FC236}">
                <a16:creationId xmlns:a16="http://schemas.microsoft.com/office/drawing/2014/main" id="{71FD7D22-DA1A-F44E-9547-913C42A25DC3}"/>
              </a:ext>
            </a:extLst>
          </p:cNvPr>
          <p:cNvSpPr>
            <a:spLocks noGrp="1"/>
          </p:cNvSpPr>
          <p:nvPr>
            <p:ph type="pic" sz="quarter" idx="11"/>
          </p:nvPr>
        </p:nvSpPr>
        <p:spPr>
          <a:xfrm>
            <a:off x="142875" y="0"/>
            <a:ext cx="5915025" cy="8229600"/>
          </a:xfrm>
          <a:prstGeom prst="rect">
            <a:avLst/>
          </a:prstGeom>
        </p:spPr>
        <p:txBody>
          <a:bodyPr/>
          <a:lstStyle/>
          <a:p>
            <a:endParaRPr lang="en-US"/>
          </a:p>
        </p:txBody>
      </p:sp>
      <p:sp>
        <p:nvSpPr>
          <p:cNvPr id="12" name="Content Placeholder 15">
            <a:extLst>
              <a:ext uri="{FF2B5EF4-FFF2-40B4-BE49-F238E27FC236}">
                <a16:creationId xmlns:a16="http://schemas.microsoft.com/office/drawing/2014/main" id="{9F716367-C745-804C-8A3F-9A046E4E1A05}"/>
              </a:ext>
            </a:extLst>
          </p:cNvPr>
          <p:cNvSpPr>
            <a:spLocks noGrp="1"/>
          </p:cNvSpPr>
          <p:nvPr>
            <p:ph sz="quarter" idx="14" hasCustomPrompt="1"/>
          </p:nvPr>
        </p:nvSpPr>
        <p:spPr>
          <a:xfrm>
            <a:off x="7391400" y="3048000"/>
            <a:ext cx="5943600" cy="4572000"/>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object 11">
            <a:extLst>
              <a:ext uri="{FF2B5EF4-FFF2-40B4-BE49-F238E27FC236}">
                <a16:creationId xmlns:a16="http://schemas.microsoft.com/office/drawing/2014/main" id="{23C63CA2-D906-8C4C-B049-6085C720AAA5}"/>
              </a:ext>
            </a:extLst>
          </p:cNvPr>
          <p:cNvSpPr>
            <a:spLocks/>
          </p:cNvSpPr>
          <p:nvPr userDrawn="1"/>
        </p:nvSpPr>
        <p:spPr bwMode="auto">
          <a:xfrm>
            <a:off x="7467600" y="2819400"/>
            <a:ext cx="760413" cy="0"/>
          </a:xfrm>
          <a:custGeom>
            <a:avLst/>
            <a:gdLst>
              <a:gd name="T0" fmla="*/ 0 w 759459"/>
              <a:gd name="T1" fmla="*/ 759460 w 759459"/>
            </a:gdLst>
            <a:ahLst/>
            <a:cxnLst>
              <a:cxn ang="0">
                <a:pos x="T0" y="0"/>
              </a:cxn>
              <a:cxn ang="0">
                <a:pos x="T1" y="0"/>
              </a:cxn>
            </a:cxnLst>
            <a:rect l="0" t="0" r="r" b="b"/>
            <a:pathLst>
              <a:path w="759459">
                <a:moveTo>
                  <a:pt x="0" y="0"/>
                </a:moveTo>
                <a:lnTo>
                  <a:pt x="759460" y="0"/>
                </a:lnTo>
              </a:path>
            </a:pathLst>
          </a:custGeom>
          <a:noFill/>
          <a:ln w="12700">
            <a:solidFill>
              <a:srgbClr val="231F2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13" name="Subtitle 2">
            <a:extLst>
              <a:ext uri="{FF2B5EF4-FFF2-40B4-BE49-F238E27FC236}">
                <a16:creationId xmlns:a16="http://schemas.microsoft.com/office/drawing/2014/main" id="{85A10330-1CEB-E143-8FF2-26BEF21067E6}"/>
              </a:ext>
            </a:extLst>
          </p:cNvPr>
          <p:cNvSpPr>
            <a:spLocks noGrp="1"/>
          </p:cNvSpPr>
          <p:nvPr>
            <p:ph type="subTitle" idx="1" hasCustomPrompt="1"/>
          </p:nvPr>
        </p:nvSpPr>
        <p:spPr>
          <a:xfrm>
            <a:off x="7391400" y="2057400"/>
            <a:ext cx="59436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4" name="Title 1">
            <a:extLst>
              <a:ext uri="{FF2B5EF4-FFF2-40B4-BE49-F238E27FC236}">
                <a16:creationId xmlns:a16="http://schemas.microsoft.com/office/drawing/2014/main" id="{8CE97F25-82F0-F14D-BAA0-EDEEF217B587}"/>
              </a:ext>
            </a:extLst>
          </p:cNvPr>
          <p:cNvSpPr>
            <a:spLocks noGrp="1"/>
          </p:cNvSpPr>
          <p:nvPr>
            <p:ph type="ctrTitle" hasCustomPrompt="1"/>
          </p:nvPr>
        </p:nvSpPr>
        <p:spPr>
          <a:xfrm>
            <a:off x="7391400" y="1219201"/>
            <a:ext cx="5943600" cy="914398"/>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8" name="Oval 7">
            <a:extLst>
              <a:ext uri="{FF2B5EF4-FFF2-40B4-BE49-F238E27FC236}">
                <a16:creationId xmlns:a16="http://schemas.microsoft.com/office/drawing/2014/main" id="{D793659F-33B0-C14C-B8CF-3E94AAF66F44}"/>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2">
            <a:extLst>
              <a:ext uri="{FF2B5EF4-FFF2-40B4-BE49-F238E27FC236}">
                <a16:creationId xmlns:a16="http://schemas.microsoft.com/office/drawing/2014/main" id="{DFED5401-8B21-0440-9526-9A8552D8A4F9}"/>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2665519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mage Right - Title Only">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5F22C1C2-FE88-CB4E-9288-00F45F659375}"/>
              </a:ext>
            </a:extLst>
          </p:cNvPr>
          <p:cNvSpPr>
            <a:spLocks noGrp="1"/>
          </p:cNvSpPr>
          <p:nvPr>
            <p:ph type="subTitle" idx="1" hasCustomPrompt="1"/>
          </p:nvPr>
        </p:nvSpPr>
        <p:spPr>
          <a:xfrm>
            <a:off x="685800" y="2057400"/>
            <a:ext cx="59436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3" name="Title 1">
            <a:extLst>
              <a:ext uri="{FF2B5EF4-FFF2-40B4-BE49-F238E27FC236}">
                <a16:creationId xmlns:a16="http://schemas.microsoft.com/office/drawing/2014/main" id="{4F7531D0-4694-D142-9626-C24B523FA067}"/>
              </a:ext>
            </a:extLst>
          </p:cNvPr>
          <p:cNvSpPr>
            <a:spLocks noGrp="1"/>
          </p:cNvSpPr>
          <p:nvPr>
            <p:ph type="ctrTitle" hasCustomPrompt="1"/>
          </p:nvPr>
        </p:nvSpPr>
        <p:spPr>
          <a:xfrm>
            <a:off x="685800" y="1219202"/>
            <a:ext cx="5943600" cy="914398"/>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4" name="Picture Placeholder 9">
            <a:extLst>
              <a:ext uri="{FF2B5EF4-FFF2-40B4-BE49-F238E27FC236}">
                <a16:creationId xmlns:a16="http://schemas.microsoft.com/office/drawing/2014/main" id="{30833C13-1F9B-3C42-9C7D-27E25968D170}"/>
              </a:ext>
            </a:extLst>
          </p:cNvPr>
          <p:cNvSpPr>
            <a:spLocks noGrp="1"/>
          </p:cNvSpPr>
          <p:nvPr>
            <p:ph type="pic" sz="quarter" idx="11"/>
          </p:nvPr>
        </p:nvSpPr>
        <p:spPr>
          <a:xfrm>
            <a:off x="8718550" y="0"/>
            <a:ext cx="5911850" cy="8229600"/>
          </a:xfrm>
          <a:prstGeom prst="rect">
            <a:avLst/>
          </a:prstGeom>
        </p:spPr>
        <p:txBody>
          <a:bodyPr/>
          <a:lstStyle/>
          <a:p>
            <a:endParaRPr lang="en-US"/>
          </a:p>
        </p:txBody>
      </p:sp>
      <p:sp>
        <p:nvSpPr>
          <p:cNvPr id="5" name="Oval 4">
            <a:extLst>
              <a:ext uri="{FF2B5EF4-FFF2-40B4-BE49-F238E27FC236}">
                <a16:creationId xmlns:a16="http://schemas.microsoft.com/office/drawing/2014/main" id="{B57A8FD8-0BAD-ED48-BA15-0DD596AE339D}"/>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2">
            <a:extLst>
              <a:ext uri="{FF2B5EF4-FFF2-40B4-BE49-F238E27FC236}">
                <a16:creationId xmlns:a16="http://schemas.microsoft.com/office/drawing/2014/main" id="{8A23F1EA-FE2D-2542-A304-9429368A26B2}"/>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706903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2D81AEF5-BF8F-FD46-BCD5-75256E171725}"/>
              </a:ext>
            </a:extLst>
          </p:cNvPr>
          <p:cNvSpPr>
            <a:spLocks/>
          </p:cNvSpPr>
          <p:nvPr userDrawn="1"/>
        </p:nvSpPr>
        <p:spPr bwMode="auto">
          <a:xfrm>
            <a:off x="320675" y="3063875"/>
            <a:ext cx="14309725" cy="3244850"/>
          </a:xfrm>
          <a:custGeom>
            <a:avLst/>
            <a:gdLst>
              <a:gd name="T0" fmla="*/ 0 w 14310360"/>
              <a:gd name="T1" fmla="*/ 3246119 h 3246120"/>
              <a:gd name="T2" fmla="*/ 14310360 w 14310360"/>
              <a:gd name="T3" fmla="*/ 3246119 h 3246120"/>
              <a:gd name="T4" fmla="*/ 14310360 w 14310360"/>
              <a:gd name="T5" fmla="*/ 0 h 3246120"/>
              <a:gd name="T6" fmla="*/ 0 w 14310360"/>
              <a:gd name="T7" fmla="*/ 0 h 3246120"/>
              <a:gd name="T8" fmla="*/ 0 w 14310360"/>
              <a:gd name="T9" fmla="*/ 3246119 h 3246120"/>
            </a:gdLst>
            <a:ahLst/>
            <a:cxnLst>
              <a:cxn ang="0">
                <a:pos x="T0" y="T1"/>
              </a:cxn>
              <a:cxn ang="0">
                <a:pos x="T2" y="T3"/>
              </a:cxn>
              <a:cxn ang="0">
                <a:pos x="T4" y="T5"/>
              </a:cxn>
              <a:cxn ang="0">
                <a:pos x="T6" y="T7"/>
              </a:cxn>
              <a:cxn ang="0">
                <a:pos x="T8" y="T9"/>
              </a:cxn>
            </a:cxnLst>
            <a:rect l="0" t="0" r="r" b="b"/>
            <a:pathLst>
              <a:path w="14310360" h="3246120">
                <a:moveTo>
                  <a:pt x="0" y="3246119"/>
                </a:moveTo>
                <a:lnTo>
                  <a:pt x="14310360" y="3246119"/>
                </a:lnTo>
                <a:lnTo>
                  <a:pt x="14310360" y="0"/>
                </a:lnTo>
                <a:lnTo>
                  <a:pt x="0" y="0"/>
                </a:lnTo>
                <a:lnTo>
                  <a:pt x="0" y="3246119"/>
                </a:lnTo>
                <a:close/>
              </a:path>
            </a:pathLst>
          </a:custGeom>
          <a:solidFill>
            <a:srgbClr val="C10E21"/>
          </a:solidFill>
          <a:ln>
            <a:noFill/>
          </a:ln>
        </p:spPr>
        <p:txBody>
          <a:bodyPr lIns="0" tIns="0" rIns="0" bIns="0"/>
          <a:lstStyle/>
          <a:p>
            <a:endParaRPr lang="en-US" dirty="0">
              <a:solidFill>
                <a:srgbClr val="C10E21"/>
              </a:solidFill>
            </a:endParaRPr>
          </a:p>
        </p:txBody>
      </p:sp>
      <p:sp>
        <p:nvSpPr>
          <p:cNvPr id="3" name="object 3">
            <a:extLst>
              <a:ext uri="{FF2B5EF4-FFF2-40B4-BE49-F238E27FC236}">
                <a16:creationId xmlns:a16="http://schemas.microsoft.com/office/drawing/2014/main" id="{BB31CC0C-194D-824E-A121-45B35F1B64B5}"/>
              </a:ext>
            </a:extLst>
          </p:cNvPr>
          <p:cNvSpPr>
            <a:spLocks/>
          </p:cNvSpPr>
          <p:nvPr userDrawn="1"/>
        </p:nvSpPr>
        <p:spPr bwMode="auto">
          <a:xfrm>
            <a:off x="0" y="3063875"/>
            <a:ext cx="320675" cy="3244850"/>
          </a:xfrm>
          <a:custGeom>
            <a:avLst/>
            <a:gdLst>
              <a:gd name="T0" fmla="*/ 0 w 320040"/>
              <a:gd name="T1" fmla="*/ 3246119 h 3246120"/>
              <a:gd name="T2" fmla="*/ 320040 w 320040"/>
              <a:gd name="T3" fmla="*/ 3246119 h 3246120"/>
              <a:gd name="T4" fmla="*/ 320040 w 320040"/>
              <a:gd name="T5" fmla="*/ 0 h 3246120"/>
              <a:gd name="T6" fmla="*/ 0 w 320040"/>
              <a:gd name="T7" fmla="*/ 0 h 3246120"/>
              <a:gd name="T8" fmla="*/ 0 w 320040"/>
              <a:gd name="T9" fmla="*/ 3246119 h 3246120"/>
            </a:gdLst>
            <a:ahLst/>
            <a:cxnLst>
              <a:cxn ang="0">
                <a:pos x="T0" y="T1"/>
              </a:cxn>
              <a:cxn ang="0">
                <a:pos x="T2" y="T3"/>
              </a:cxn>
              <a:cxn ang="0">
                <a:pos x="T4" y="T5"/>
              </a:cxn>
              <a:cxn ang="0">
                <a:pos x="T6" y="T7"/>
              </a:cxn>
              <a:cxn ang="0">
                <a:pos x="T8" y="T9"/>
              </a:cxn>
            </a:cxnLst>
            <a:rect l="0" t="0" r="r" b="b"/>
            <a:pathLst>
              <a:path w="320040" h="3246120">
                <a:moveTo>
                  <a:pt x="0" y="3246119"/>
                </a:moveTo>
                <a:lnTo>
                  <a:pt x="320040" y="3246119"/>
                </a:lnTo>
                <a:lnTo>
                  <a:pt x="320040" y="0"/>
                </a:lnTo>
                <a:lnTo>
                  <a:pt x="0" y="0"/>
                </a:lnTo>
                <a:lnTo>
                  <a:pt x="0" y="3246119"/>
                </a:lnTo>
                <a:close/>
              </a:path>
            </a:pathLst>
          </a:custGeom>
          <a:solidFill>
            <a:srgbClr val="990000"/>
          </a:solidFill>
          <a:ln>
            <a:noFill/>
          </a:ln>
        </p:spPr>
        <p:txBody>
          <a:bodyPr lIns="0" tIns="0" rIns="0" bIns="0"/>
          <a:lstStyle/>
          <a:p>
            <a:endParaRPr lang="en-US" dirty="0">
              <a:solidFill>
                <a:srgbClr val="990000"/>
              </a:solidFill>
            </a:endParaRPr>
          </a:p>
        </p:txBody>
      </p:sp>
      <p:sp>
        <p:nvSpPr>
          <p:cNvPr id="7" name="Subtitle 2">
            <a:extLst>
              <a:ext uri="{FF2B5EF4-FFF2-40B4-BE49-F238E27FC236}">
                <a16:creationId xmlns:a16="http://schemas.microsoft.com/office/drawing/2014/main" id="{C5172DB4-A174-084A-A955-8EF506185CC8}"/>
              </a:ext>
            </a:extLst>
          </p:cNvPr>
          <p:cNvSpPr>
            <a:spLocks noGrp="1"/>
          </p:cNvSpPr>
          <p:nvPr>
            <p:ph type="subTitle" idx="1" hasCustomPrompt="1"/>
          </p:nvPr>
        </p:nvSpPr>
        <p:spPr>
          <a:xfrm>
            <a:off x="762000" y="4994145"/>
            <a:ext cx="12954000" cy="873255"/>
          </a:xfrm>
          <a:prstGeom prst="rect">
            <a:avLst/>
          </a:prstGeom>
        </p:spPr>
        <p:txBody>
          <a:bodyPr/>
          <a:lstStyle>
            <a:lvl1pPr marL="0" indent="0" algn="l">
              <a:buNone/>
              <a:defRPr sz="2800" b="0" i="0">
                <a:solidFill>
                  <a:schemeClr val="bg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8" name="Title 1">
            <a:extLst>
              <a:ext uri="{FF2B5EF4-FFF2-40B4-BE49-F238E27FC236}">
                <a16:creationId xmlns:a16="http://schemas.microsoft.com/office/drawing/2014/main" id="{A087D1DE-F68B-4340-A29E-DE70A5CD1E9B}"/>
              </a:ext>
            </a:extLst>
          </p:cNvPr>
          <p:cNvSpPr>
            <a:spLocks noGrp="1"/>
          </p:cNvSpPr>
          <p:nvPr>
            <p:ph type="ctrTitle" hasCustomPrompt="1"/>
          </p:nvPr>
        </p:nvSpPr>
        <p:spPr>
          <a:xfrm>
            <a:off x="762000" y="3581400"/>
            <a:ext cx="12954000" cy="1311016"/>
          </a:xfrm>
          <a:prstGeom prst="rect">
            <a:avLst/>
          </a:prstGeom>
        </p:spPr>
        <p:txBody>
          <a:bodyPr anchor="b"/>
          <a:lstStyle>
            <a:lvl1pPr algn="l">
              <a:defRPr sz="7800" b="1" i="0" spc="300">
                <a:solidFill>
                  <a:schemeClr val="bg1"/>
                </a:solidFill>
                <a:latin typeface="Lub Dub Heavy" panose="020B0603030403020204" pitchFamily="34" charset="77"/>
              </a:defRPr>
            </a:lvl1pPr>
          </a:lstStyle>
          <a:p>
            <a:r>
              <a:rPr lang="en-US" dirty="0"/>
              <a:t>TITLE SLIDE</a:t>
            </a:r>
          </a:p>
        </p:txBody>
      </p:sp>
      <p:sp>
        <p:nvSpPr>
          <p:cNvPr id="11" name="object 2">
            <a:extLst>
              <a:ext uri="{FF2B5EF4-FFF2-40B4-BE49-F238E27FC236}">
                <a16:creationId xmlns:a16="http://schemas.microsoft.com/office/drawing/2014/main" id="{7A6921F7-3B22-6744-91C8-4F9C827F2A4C}"/>
              </a:ext>
            </a:extLst>
          </p:cNvPr>
          <p:cNvSpPr>
            <a:spLocks/>
          </p:cNvSpPr>
          <p:nvPr userDrawn="1"/>
        </p:nvSpPr>
        <p:spPr bwMode="auto">
          <a:xfrm rot="-5400000">
            <a:off x="-97647" y="4528070"/>
            <a:ext cx="1592292" cy="171450"/>
          </a:xfrm>
          <a:custGeom>
            <a:avLst/>
            <a:gdLst>
              <a:gd name="T0" fmla="*/ 0 w 3885565"/>
              <a:gd name="T1" fmla="*/ 0 h 170684"/>
              <a:gd name="T2" fmla="*/ 3885336 w 3885565"/>
              <a:gd name="T3" fmla="*/ 0 h 170684"/>
            </a:gdLst>
            <a:ahLst/>
            <a:cxnLst>
              <a:cxn ang="0">
                <a:pos x="T0" y="T1"/>
              </a:cxn>
              <a:cxn ang="0">
                <a:pos x="T2" y="T3"/>
              </a:cxn>
            </a:cxnLst>
            <a:rect l="0" t="0" r="r" b="b"/>
            <a:pathLst>
              <a:path w="3885565" h="170684">
                <a:moveTo>
                  <a:pt x="0" y="0"/>
                </a:moveTo>
                <a:lnTo>
                  <a:pt x="3885336" y="0"/>
                </a:lnTo>
              </a:path>
            </a:pathLst>
          </a:custGeom>
          <a:noFill/>
          <a:ln w="25400" cap="rnd">
            <a:solidFill>
              <a:schemeClr val="bg1"/>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pic>
        <p:nvPicPr>
          <p:cNvPr id="10" name="Picture 9">
            <a:extLst>
              <a:ext uri="{FF2B5EF4-FFF2-40B4-BE49-F238E27FC236}">
                <a16:creationId xmlns:a16="http://schemas.microsoft.com/office/drawing/2014/main" id="{E0BFB8F1-9F7B-8144-8419-75FD2065A10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452393"/>
            <a:ext cx="2364956" cy="1279289"/>
          </a:xfrm>
          <a:prstGeom prst="rect">
            <a:avLst/>
          </a:prstGeom>
        </p:spPr>
      </p:pic>
    </p:spTree>
    <p:extLst>
      <p:ext uri="{BB962C8B-B14F-4D97-AF65-F5344CB8AC3E}">
        <p14:creationId xmlns:p14="http://schemas.microsoft.com/office/powerpoint/2010/main" val="12406155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mage Right - Basic Content">
    <p:spTree>
      <p:nvGrpSpPr>
        <p:cNvPr id="1" name=""/>
        <p:cNvGrpSpPr/>
        <p:nvPr/>
      </p:nvGrpSpPr>
      <p:grpSpPr>
        <a:xfrm>
          <a:off x="0" y="0"/>
          <a:ext cx="0" cy="0"/>
          <a:chOff x="0" y="0"/>
          <a:chExt cx="0" cy="0"/>
        </a:xfrm>
      </p:grpSpPr>
      <p:sp>
        <p:nvSpPr>
          <p:cNvPr id="4" name="Picture Placeholder 9">
            <a:extLst>
              <a:ext uri="{FF2B5EF4-FFF2-40B4-BE49-F238E27FC236}">
                <a16:creationId xmlns:a16="http://schemas.microsoft.com/office/drawing/2014/main" id="{7A3C3A83-05F3-7249-BE06-6450862A74A5}"/>
              </a:ext>
            </a:extLst>
          </p:cNvPr>
          <p:cNvSpPr>
            <a:spLocks noGrp="1"/>
          </p:cNvSpPr>
          <p:nvPr>
            <p:ph type="pic" sz="quarter" idx="11"/>
          </p:nvPr>
        </p:nvSpPr>
        <p:spPr>
          <a:xfrm>
            <a:off x="8718550" y="0"/>
            <a:ext cx="5911850" cy="8229600"/>
          </a:xfrm>
          <a:prstGeom prst="rect">
            <a:avLst/>
          </a:prstGeom>
        </p:spPr>
        <p:txBody>
          <a:bodyPr/>
          <a:lstStyle/>
          <a:p>
            <a:endParaRPr lang="en-US"/>
          </a:p>
        </p:txBody>
      </p:sp>
      <p:sp>
        <p:nvSpPr>
          <p:cNvPr id="7" name="Text Placeholder 9">
            <a:extLst>
              <a:ext uri="{FF2B5EF4-FFF2-40B4-BE49-F238E27FC236}">
                <a16:creationId xmlns:a16="http://schemas.microsoft.com/office/drawing/2014/main" id="{26076040-D0B2-F045-83D5-24B463563355}"/>
              </a:ext>
            </a:extLst>
          </p:cNvPr>
          <p:cNvSpPr>
            <a:spLocks noGrp="1"/>
          </p:cNvSpPr>
          <p:nvPr>
            <p:ph type="body" sz="quarter" idx="10" hasCustomPrompt="1"/>
          </p:nvPr>
        </p:nvSpPr>
        <p:spPr>
          <a:xfrm>
            <a:off x="685800" y="3048000"/>
            <a:ext cx="5943600" cy="4572000"/>
          </a:xfrm>
          <a:prstGeom prst="rect">
            <a:avLst/>
          </a:prstGeom>
        </p:spPr>
        <p:txBody>
          <a:bodyPr/>
          <a:lstStyle>
            <a:lvl1pPr eaLnBrk="1" hangingPunct="1">
              <a:lnSpc>
                <a:spcPct val="130000"/>
              </a:lnSpc>
              <a:spcBef>
                <a:spcPts val="38"/>
              </a:spcBef>
              <a:defRPr sz="1700" b="0" i="0">
                <a:latin typeface="Lub Dub Medium" panose="020B0603030403020204" pitchFamily="34" charset="77"/>
              </a:defRPr>
            </a:lvl1pPr>
            <a:lvl2pPr>
              <a:defRPr sz="1700" b="0" i="0">
                <a:latin typeface="Lub Dub Medium" panose="020B0603030403020204" pitchFamily="34" charset="77"/>
              </a:defRPr>
            </a:lvl2pPr>
            <a:lvl3pPr>
              <a:defRPr sz="1700" b="0" i="0">
                <a:latin typeface="Lub Dub Medium" panose="020B0603030403020204" pitchFamily="34" charset="77"/>
              </a:defRPr>
            </a:lvl3pPr>
            <a:lvl4pPr>
              <a:defRPr sz="1700" b="0" i="0">
                <a:latin typeface="Lub Dub Medium" panose="020B0603030403020204" pitchFamily="34" charset="77"/>
              </a:defRPr>
            </a:lvl4pPr>
            <a:lvl5pPr>
              <a:defRPr sz="1700" b="0" i="0">
                <a:latin typeface="Lub Dub Medium" panose="020B0603030403020204" pitchFamily="34" charset="77"/>
              </a:defRPr>
            </a:lvl5pPr>
          </a:lstStyle>
          <a:p>
            <a:pPr eaLnBrk="1" hangingPunct="1">
              <a:lnSpc>
                <a:spcPct val="130000"/>
              </a:lnSpc>
              <a:spcBef>
                <a:spcPts val="100"/>
              </a:spcBef>
            </a:pPr>
            <a:r>
              <a:rPr lang="en-US" altLang="en-US" sz="1700" dirty="0">
                <a:solidFill>
                  <a:srgbClr val="231F20"/>
                </a:solidFill>
                <a:latin typeface="Lub Dub Medium" panose="020B0603030403020204" pitchFamily="34" charset="77"/>
              </a:rPr>
              <a:t>Excest fugit odis voloresequis et il maios nate velicip samus, testiore qui conet  pa doluptio. Ut alitius eum as eaquo con re pos apit, ipiciendae cus solorep ellesto estia voloresecae estibus.</a:t>
            </a:r>
          </a:p>
          <a:p>
            <a:pPr eaLnBrk="1" hangingPunct="1">
              <a:spcBef>
                <a:spcPts val="38"/>
              </a:spcBef>
            </a:pPr>
            <a:endParaRPr lang="en-US" altLang="en-US" sz="1700" dirty="0">
              <a:solidFill>
                <a:srgbClr val="231F20"/>
              </a:solidFill>
              <a:latin typeface="Lub Dub Medium" panose="020B0603030403020204" pitchFamily="34" charset="77"/>
            </a:endParaRPr>
          </a:p>
          <a:p>
            <a:pPr eaLnBrk="1" hangingPunct="1">
              <a:lnSpc>
                <a:spcPct val="130000"/>
              </a:lnSpc>
            </a:pPr>
            <a:r>
              <a:rPr lang="en-US" altLang="en-US" sz="1700" dirty="0">
                <a:solidFill>
                  <a:srgbClr val="231F20"/>
                </a:solidFill>
                <a:latin typeface="Lub Dub Medium" panose="020B0603030403020204" pitchFamily="34" charset="77"/>
              </a:rPr>
              <a:t>Accusandest omnia doluptatque preste cus et et Excest fugit odis voloresequis et il maios nate velicip samus, testiore qui conet pa doluptio. Ut alitius eum as eaquo con re pos apit, ipiciendae cus solorep ellesto estia voloresecae estibus</a:t>
            </a:r>
            <a:r>
              <a:rPr lang="en-US" altLang="en-US" dirty="0">
                <a:solidFill>
                  <a:srgbClr val="231F20"/>
                </a:solidFill>
                <a:latin typeface="Lub Dub Medium" panose="020B0603030403020204" pitchFamily="34" charset="77"/>
                <a:ea typeface="LubDubMedium" panose="020B0603030403020204" pitchFamily="34" charset="77"/>
                <a:cs typeface="LubDubMedium" panose="020B0603030403020204" pitchFamily="34" charset="77"/>
              </a:rPr>
              <a:t>.</a:t>
            </a:r>
            <a:endParaRPr lang="en-US" altLang="en-US" dirty="0">
              <a:latin typeface="Lub Dub Medium" panose="020B0603030403020204" pitchFamily="34" charset="77"/>
              <a:ea typeface="LubDubMedium" panose="020B0603030403020204" pitchFamily="34" charset="77"/>
              <a:cs typeface="LubDubMedium" panose="020B0603030403020204" pitchFamily="34" charset="77"/>
            </a:endParaRPr>
          </a:p>
        </p:txBody>
      </p:sp>
      <p:sp>
        <p:nvSpPr>
          <p:cNvPr id="8" name="Subtitle 2">
            <a:extLst>
              <a:ext uri="{FF2B5EF4-FFF2-40B4-BE49-F238E27FC236}">
                <a16:creationId xmlns:a16="http://schemas.microsoft.com/office/drawing/2014/main" id="{DCF5348A-731F-EA46-96B3-05A1F66489B7}"/>
              </a:ext>
            </a:extLst>
          </p:cNvPr>
          <p:cNvSpPr>
            <a:spLocks noGrp="1"/>
          </p:cNvSpPr>
          <p:nvPr>
            <p:ph type="subTitle" idx="1" hasCustomPrompt="1"/>
          </p:nvPr>
        </p:nvSpPr>
        <p:spPr>
          <a:xfrm>
            <a:off x="685800" y="2057400"/>
            <a:ext cx="59436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D6781F4C-FC8D-D54D-92A4-89280638ABD6}"/>
              </a:ext>
            </a:extLst>
          </p:cNvPr>
          <p:cNvSpPr>
            <a:spLocks noGrp="1"/>
          </p:cNvSpPr>
          <p:nvPr>
            <p:ph type="ctrTitle" hasCustomPrompt="1"/>
          </p:nvPr>
        </p:nvSpPr>
        <p:spPr>
          <a:xfrm>
            <a:off x="685800" y="1219202"/>
            <a:ext cx="5943600" cy="914398"/>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10" name="object 11">
            <a:extLst>
              <a:ext uri="{FF2B5EF4-FFF2-40B4-BE49-F238E27FC236}">
                <a16:creationId xmlns:a16="http://schemas.microsoft.com/office/drawing/2014/main" id="{C4C3982A-5FE4-4C4E-AE78-0FD3C46F5728}"/>
              </a:ext>
            </a:extLst>
          </p:cNvPr>
          <p:cNvSpPr>
            <a:spLocks/>
          </p:cNvSpPr>
          <p:nvPr userDrawn="1"/>
        </p:nvSpPr>
        <p:spPr bwMode="auto">
          <a:xfrm>
            <a:off x="685800" y="2819400"/>
            <a:ext cx="760413" cy="0"/>
          </a:xfrm>
          <a:custGeom>
            <a:avLst/>
            <a:gdLst>
              <a:gd name="T0" fmla="*/ 0 w 759459"/>
              <a:gd name="T1" fmla="*/ 759460 w 759459"/>
            </a:gdLst>
            <a:ahLst/>
            <a:cxnLst>
              <a:cxn ang="0">
                <a:pos x="T0" y="0"/>
              </a:cxn>
              <a:cxn ang="0">
                <a:pos x="T1" y="0"/>
              </a:cxn>
            </a:cxnLst>
            <a:rect l="0" t="0" r="r" b="b"/>
            <a:pathLst>
              <a:path w="759459">
                <a:moveTo>
                  <a:pt x="0" y="0"/>
                </a:moveTo>
                <a:lnTo>
                  <a:pt x="759460" y="0"/>
                </a:lnTo>
              </a:path>
            </a:pathLst>
          </a:custGeom>
          <a:noFill/>
          <a:ln w="12700">
            <a:solidFill>
              <a:srgbClr val="231F2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11" name="Oval 10">
            <a:extLst>
              <a:ext uri="{FF2B5EF4-FFF2-40B4-BE49-F238E27FC236}">
                <a16:creationId xmlns:a16="http://schemas.microsoft.com/office/drawing/2014/main" id="{1CD90073-4747-F844-BDFF-DE623FE36792}"/>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2">
            <a:extLst>
              <a:ext uri="{FF2B5EF4-FFF2-40B4-BE49-F238E27FC236}">
                <a16:creationId xmlns:a16="http://schemas.microsoft.com/office/drawing/2014/main" id="{7A7C26E4-40D6-E34F-917F-4F7C10793CE1}"/>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8711908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mage Right - One Column">
    <p:spTree>
      <p:nvGrpSpPr>
        <p:cNvPr id="1" name=""/>
        <p:cNvGrpSpPr/>
        <p:nvPr/>
      </p:nvGrpSpPr>
      <p:grpSpPr>
        <a:xfrm>
          <a:off x="0" y="0"/>
          <a:ext cx="0" cy="0"/>
          <a:chOff x="0" y="0"/>
          <a:chExt cx="0" cy="0"/>
        </a:xfrm>
      </p:grpSpPr>
      <p:sp>
        <p:nvSpPr>
          <p:cNvPr id="4" name="Picture Placeholder 9">
            <a:extLst>
              <a:ext uri="{FF2B5EF4-FFF2-40B4-BE49-F238E27FC236}">
                <a16:creationId xmlns:a16="http://schemas.microsoft.com/office/drawing/2014/main" id="{625101B7-49A3-8944-BC1B-6F8DF661DA61}"/>
              </a:ext>
            </a:extLst>
          </p:cNvPr>
          <p:cNvSpPr>
            <a:spLocks noGrp="1"/>
          </p:cNvSpPr>
          <p:nvPr>
            <p:ph type="pic" sz="quarter" idx="11"/>
          </p:nvPr>
        </p:nvSpPr>
        <p:spPr>
          <a:xfrm>
            <a:off x="8718550" y="0"/>
            <a:ext cx="5911850" cy="8229600"/>
          </a:xfrm>
          <a:prstGeom prst="rect">
            <a:avLst/>
          </a:prstGeom>
        </p:spPr>
        <p:txBody>
          <a:bodyPr/>
          <a:lstStyle/>
          <a:p>
            <a:endParaRPr lang="en-US"/>
          </a:p>
        </p:txBody>
      </p:sp>
      <p:sp>
        <p:nvSpPr>
          <p:cNvPr id="7" name="Content Placeholder 15">
            <a:extLst>
              <a:ext uri="{FF2B5EF4-FFF2-40B4-BE49-F238E27FC236}">
                <a16:creationId xmlns:a16="http://schemas.microsoft.com/office/drawing/2014/main" id="{B174C1E9-BB6B-6B47-820E-D4339AF65BE4}"/>
              </a:ext>
            </a:extLst>
          </p:cNvPr>
          <p:cNvSpPr>
            <a:spLocks noGrp="1"/>
          </p:cNvSpPr>
          <p:nvPr>
            <p:ph sz="quarter" idx="14" hasCustomPrompt="1"/>
          </p:nvPr>
        </p:nvSpPr>
        <p:spPr>
          <a:xfrm>
            <a:off x="685800" y="3048000"/>
            <a:ext cx="5943600" cy="4572000"/>
          </a:xfrm>
          <a:prstGeom prst="rect">
            <a:avLst/>
          </a:prstGeom>
        </p:spPr>
        <p:txBody>
          <a:bodyPr/>
          <a:lstStyle>
            <a:lvl1pPr marL="0" indent="0">
              <a:buNone/>
              <a:defRPr sz="1800" b="0" i="0">
                <a:solidFill>
                  <a:srgbClr val="C10E21"/>
                </a:solidFill>
                <a:latin typeface="Lub Dub Medium" panose="020B0603030403020204" pitchFamily="34" charset="77"/>
              </a:defRPr>
            </a:lvl1pPr>
            <a:lvl2pPr marL="0">
              <a:spcBef>
                <a:spcPts val="1100"/>
              </a:spcBef>
              <a:defRPr sz="1800" b="0" i="0">
                <a:latin typeface="Lub Dub Medium" panose="020B0603030403020204" pitchFamily="34" charset="77"/>
              </a:defRPr>
            </a:lvl2pPr>
            <a:lvl3pPr marL="457200">
              <a:defRPr sz="1600" b="0" i="0">
                <a:latin typeface="Lub Dub Medium" panose="020B0603030403020204" pitchFamily="34" charset="77"/>
              </a:defRPr>
            </a:lvl3pPr>
            <a:lvl4pPr marL="914400">
              <a:defRPr sz="1400" b="0" i="0">
                <a:latin typeface="Lub Dub Medium" panose="020B0603030403020204" pitchFamily="34" charset="77"/>
              </a:defRPr>
            </a:lvl4pPr>
            <a:lvl5pPr marL="1371600">
              <a:defRPr sz="14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ubtitle 2">
            <a:extLst>
              <a:ext uri="{FF2B5EF4-FFF2-40B4-BE49-F238E27FC236}">
                <a16:creationId xmlns:a16="http://schemas.microsoft.com/office/drawing/2014/main" id="{4551712B-66B3-5543-B0A3-F298F5E9E697}"/>
              </a:ext>
            </a:extLst>
          </p:cNvPr>
          <p:cNvSpPr>
            <a:spLocks noGrp="1"/>
          </p:cNvSpPr>
          <p:nvPr>
            <p:ph type="subTitle" idx="1" hasCustomPrompt="1"/>
          </p:nvPr>
        </p:nvSpPr>
        <p:spPr>
          <a:xfrm>
            <a:off x="685800" y="2057400"/>
            <a:ext cx="59436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28085ECD-EEF8-7D48-8630-01864158D03A}"/>
              </a:ext>
            </a:extLst>
          </p:cNvPr>
          <p:cNvSpPr>
            <a:spLocks noGrp="1"/>
          </p:cNvSpPr>
          <p:nvPr>
            <p:ph type="ctrTitle" hasCustomPrompt="1"/>
          </p:nvPr>
        </p:nvSpPr>
        <p:spPr>
          <a:xfrm>
            <a:off x="685800" y="1219202"/>
            <a:ext cx="5943600" cy="914398"/>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11" name="object 11">
            <a:extLst>
              <a:ext uri="{FF2B5EF4-FFF2-40B4-BE49-F238E27FC236}">
                <a16:creationId xmlns:a16="http://schemas.microsoft.com/office/drawing/2014/main" id="{0FB5E4C0-4D36-294B-921A-D1DEB3D66B64}"/>
              </a:ext>
            </a:extLst>
          </p:cNvPr>
          <p:cNvSpPr>
            <a:spLocks/>
          </p:cNvSpPr>
          <p:nvPr userDrawn="1"/>
        </p:nvSpPr>
        <p:spPr bwMode="auto">
          <a:xfrm>
            <a:off x="685800" y="2819400"/>
            <a:ext cx="760413" cy="0"/>
          </a:xfrm>
          <a:custGeom>
            <a:avLst/>
            <a:gdLst>
              <a:gd name="T0" fmla="*/ 0 w 759459"/>
              <a:gd name="T1" fmla="*/ 759460 w 759459"/>
            </a:gdLst>
            <a:ahLst/>
            <a:cxnLst>
              <a:cxn ang="0">
                <a:pos x="T0" y="0"/>
              </a:cxn>
              <a:cxn ang="0">
                <a:pos x="T1" y="0"/>
              </a:cxn>
            </a:cxnLst>
            <a:rect l="0" t="0" r="r" b="b"/>
            <a:pathLst>
              <a:path w="759459">
                <a:moveTo>
                  <a:pt x="0" y="0"/>
                </a:moveTo>
                <a:lnTo>
                  <a:pt x="759460" y="0"/>
                </a:lnTo>
              </a:path>
            </a:pathLst>
          </a:custGeom>
          <a:noFill/>
          <a:ln w="12700">
            <a:solidFill>
              <a:srgbClr val="231F2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10" name="Oval 9">
            <a:extLst>
              <a:ext uri="{FF2B5EF4-FFF2-40B4-BE49-F238E27FC236}">
                <a16:creationId xmlns:a16="http://schemas.microsoft.com/office/drawing/2014/main" id="{ADB783BE-9726-EE41-93AA-518A5DAC358D}"/>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2">
            <a:extLst>
              <a:ext uri="{FF2B5EF4-FFF2-40B4-BE49-F238E27FC236}">
                <a16:creationId xmlns:a16="http://schemas.microsoft.com/office/drawing/2014/main" id="{FF36A4CE-E968-1549-B8E8-8D8C4787FEC8}"/>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70526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1ED806F-12DC-A14A-B979-04A5FE6896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43800" y="9939"/>
            <a:ext cx="7086600" cy="8229600"/>
          </a:xfrm>
          <a:prstGeom prst="rect">
            <a:avLst/>
          </a:prstGeom>
        </p:spPr>
      </p:pic>
      <p:sp>
        <p:nvSpPr>
          <p:cNvPr id="5" name="object 3">
            <a:extLst>
              <a:ext uri="{FF2B5EF4-FFF2-40B4-BE49-F238E27FC236}">
                <a16:creationId xmlns:a16="http://schemas.microsoft.com/office/drawing/2014/main" id="{F99541DB-7A3A-0345-B0B1-81BB7B4A42BA}"/>
              </a:ext>
            </a:extLst>
          </p:cNvPr>
          <p:cNvSpPr>
            <a:spLocks/>
          </p:cNvSpPr>
          <p:nvPr userDrawn="1"/>
        </p:nvSpPr>
        <p:spPr bwMode="auto">
          <a:xfrm>
            <a:off x="6654800" y="4984750"/>
            <a:ext cx="1311275" cy="0"/>
          </a:xfrm>
          <a:custGeom>
            <a:avLst/>
            <a:gdLst>
              <a:gd name="T0" fmla="*/ 0 w 1312545"/>
              <a:gd name="T1" fmla="*/ 1312418 w 1312545"/>
            </a:gdLst>
            <a:ahLst/>
            <a:cxnLst>
              <a:cxn ang="0">
                <a:pos x="T0" y="0"/>
              </a:cxn>
              <a:cxn ang="0">
                <a:pos x="T1" y="0"/>
              </a:cxn>
            </a:cxnLst>
            <a:rect l="0" t="0" r="r" b="b"/>
            <a:pathLst>
              <a:path w="1312545">
                <a:moveTo>
                  <a:pt x="0" y="0"/>
                </a:moveTo>
                <a:lnTo>
                  <a:pt x="1312418" y="0"/>
                </a:lnTo>
              </a:path>
            </a:pathLst>
          </a:custGeom>
          <a:noFill/>
          <a:ln w="88900">
            <a:solidFill>
              <a:srgbClr val="090304"/>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7" name="TextBox 6">
            <a:extLst>
              <a:ext uri="{FF2B5EF4-FFF2-40B4-BE49-F238E27FC236}">
                <a16:creationId xmlns:a16="http://schemas.microsoft.com/office/drawing/2014/main" id="{86A62EC9-3BC5-A046-A31B-A1BF254CAB55}"/>
              </a:ext>
            </a:extLst>
          </p:cNvPr>
          <p:cNvSpPr txBox="1"/>
          <p:nvPr userDrawn="1"/>
        </p:nvSpPr>
        <p:spPr>
          <a:xfrm>
            <a:off x="4672012" y="3530600"/>
            <a:ext cx="5276850" cy="1246495"/>
          </a:xfrm>
          <a:prstGeom prst="rect">
            <a:avLst/>
          </a:prstGeom>
          <a:noFill/>
        </p:spPr>
        <p:txBody>
          <a:bodyPr wrap="square" rtlCol="0">
            <a:spAutoFit/>
          </a:bodyPr>
          <a:lstStyle/>
          <a:p>
            <a:pPr algn="ctr"/>
            <a:r>
              <a:rPr lang="en-US" sz="7500" b="0" i="1" spc="-150" dirty="0">
                <a:solidFill>
                  <a:schemeClr val="tx1"/>
                </a:solidFill>
                <a:latin typeface="Lub Dub Medium" panose="020B0603030403020204" pitchFamily="34" charset="77"/>
              </a:rPr>
              <a:t>Thank You.</a:t>
            </a:r>
          </a:p>
        </p:txBody>
      </p:sp>
      <p:pic>
        <p:nvPicPr>
          <p:cNvPr id="8" name="Picture 7">
            <a:extLst>
              <a:ext uri="{FF2B5EF4-FFF2-40B4-BE49-F238E27FC236}">
                <a16:creationId xmlns:a16="http://schemas.microsoft.com/office/drawing/2014/main" id="{67EC8401-F620-8D4C-8CDE-279F58F5854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64288" y="485717"/>
            <a:ext cx="1892300" cy="1023613"/>
          </a:xfrm>
          <a:prstGeom prst="rect">
            <a:avLst/>
          </a:prstGeom>
        </p:spPr>
      </p:pic>
      <p:sp>
        <p:nvSpPr>
          <p:cNvPr id="9" name="Oval 8">
            <a:extLst>
              <a:ext uri="{FF2B5EF4-FFF2-40B4-BE49-F238E27FC236}">
                <a16:creationId xmlns:a16="http://schemas.microsoft.com/office/drawing/2014/main" id="{4DAAE981-D134-A045-8653-9A0B70B268DC}"/>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2">
            <a:extLst>
              <a:ext uri="{FF2B5EF4-FFF2-40B4-BE49-F238E27FC236}">
                <a16:creationId xmlns:a16="http://schemas.microsoft.com/office/drawing/2014/main" id="{95875A73-15D5-264F-AC60-210892EE7B2E}"/>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5775631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DF3EDD7-9AB5-BE4B-B795-BA31F7B21AB1}"/>
              </a:ext>
            </a:extLst>
          </p:cNvPr>
          <p:cNvSpPr/>
          <p:nvPr userDrawn="1"/>
        </p:nvSpPr>
        <p:spPr>
          <a:xfrm>
            <a:off x="0" y="0"/>
            <a:ext cx="14630400" cy="8229600"/>
          </a:xfrm>
          <a:prstGeom prst="rect">
            <a:avLst/>
          </a:prstGeom>
          <a:solidFill>
            <a:srgbClr val="C10E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21792" eaLnBrk="1" fontAlgn="auto" hangingPunct="1">
              <a:spcBef>
                <a:spcPts val="0"/>
              </a:spcBef>
              <a:spcAft>
                <a:spcPts val="0"/>
              </a:spcAft>
              <a:defRPr/>
            </a:pPr>
            <a:endParaRPr lang="en-US" sz="765" dirty="0"/>
          </a:p>
        </p:txBody>
      </p:sp>
      <p:sp>
        <p:nvSpPr>
          <p:cNvPr id="4" name="object 3">
            <a:extLst>
              <a:ext uri="{FF2B5EF4-FFF2-40B4-BE49-F238E27FC236}">
                <a16:creationId xmlns:a16="http://schemas.microsoft.com/office/drawing/2014/main" id="{E84C7E5E-FAC5-A640-926A-E85D069AE2BD}"/>
              </a:ext>
            </a:extLst>
          </p:cNvPr>
          <p:cNvSpPr>
            <a:spLocks/>
          </p:cNvSpPr>
          <p:nvPr userDrawn="1"/>
        </p:nvSpPr>
        <p:spPr bwMode="auto">
          <a:xfrm>
            <a:off x="6654800" y="4984750"/>
            <a:ext cx="1311275" cy="0"/>
          </a:xfrm>
          <a:custGeom>
            <a:avLst/>
            <a:gdLst>
              <a:gd name="T0" fmla="*/ 0 w 1312545"/>
              <a:gd name="T1" fmla="*/ 1312418 w 1312545"/>
            </a:gdLst>
            <a:ahLst/>
            <a:cxnLst>
              <a:cxn ang="0">
                <a:pos x="T0" y="0"/>
              </a:cxn>
              <a:cxn ang="0">
                <a:pos x="T1" y="0"/>
              </a:cxn>
            </a:cxnLst>
            <a:rect l="0" t="0" r="r" b="b"/>
            <a:pathLst>
              <a:path w="1312545">
                <a:moveTo>
                  <a:pt x="0" y="0"/>
                </a:moveTo>
                <a:lnTo>
                  <a:pt x="1312418" y="0"/>
                </a:lnTo>
              </a:path>
            </a:pathLst>
          </a:custGeom>
          <a:noFill/>
          <a:ln w="88900">
            <a:solidFill>
              <a:srgbClr val="090304"/>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5" name="TextBox 4">
            <a:extLst>
              <a:ext uri="{FF2B5EF4-FFF2-40B4-BE49-F238E27FC236}">
                <a16:creationId xmlns:a16="http://schemas.microsoft.com/office/drawing/2014/main" id="{E4AA3A45-4F2F-534A-9A46-4416653664F7}"/>
              </a:ext>
            </a:extLst>
          </p:cNvPr>
          <p:cNvSpPr txBox="1"/>
          <p:nvPr userDrawn="1"/>
        </p:nvSpPr>
        <p:spPr>
          <a:xfrm>
            <a:off x="4672012" y="3530600"/>
            <a:ext cx="5276850" cy="1246495"/>
          </a:xfrm>
          <a:prstGeom prst="rect">
            <a:avLst/>
          </a:prstGeom>
          <a:noFill/>
        </p:spPr>
        <p:txBody>
          <a:bodyPr wrap="square" rtlCol="0">
            <a:spAutoFit/>
          </a:bodyPr>
          <a:lstStyle/>
          <a:p>
            <a:pPr algn="ctr"/>
            <a:r>
              <a:rPr lang="en-US" sz="7500" b="0" i="1" spc="-150" dirty="0">
                <a:solidFill>
                  <a:schemeClr val="bg1"/>
                </a:solidFill>
                <a:latin typeface="Lub Dub Medium" panose="020B0603030403020204" pitchFamily="34" charset="77"/>
              </a:rPr>
              <a:t>Thank You.</a:t>
            </a:r>
          </a:p>
        </p:txBody>
      </p:sp>
      <p:pic>
        <p:nvPicPr>
          <p:cNvPr id="8" name="Picture 10">
            <a:extLst>
              <a:ext uri="{FF2B5EF4-FFF2-40B4-BE49-F238E27FC236}">
                <a16:creationId xmlns:a16="http://schemas.microsoft.com/office/drawing/2014/main" id="{7E06D7D0-32E3-F343-B2BB-AB1FCEE0B18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64287" y="485717"/>
            <a:ext cx="1892301" cy="1020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val 5">
            <a:extLst>
              <a:ext uri="{FF2B5EF4-FFF2-40B4-BE49-F238E27FC236}">
                <a16:creationId xmlns:a16="http://schemas.microsoft.com/office/drawing/2014/main" id="{54BB89EE-C79D-F24A-9CCC-411D5FE2B828}"/>
              </a:ext>
            </a:extLst>
          </p:cNvPr>
          <p:cNvSpPr/>
          <p:nvPr userDrawn="1"/>
        </p:nvSpPr>
        <p:spPr>
          <a:xfrm>
            <a:off x="14097000" y="7696200"/>
            <a:ext cx="304800" cy="304800"/>
          </a:xfrm>
          <a:prstGeom prst="ellipse">
            <a:avLst/>
          </a:prstGeom>
          <a:noFill/>
          <a:ln w="31750" cap="rnd">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2">
            <a:extLst>
              <a:ext uri="{FF2B5EF4-FFF2-40B4-BE49-F238E27FC236}">
                <a16:creationId xmlns:a16="http://schemas.microsoft.com/office/drawing/2014/main" id="{9900A639-AFF9-8F4D-8B38-AE650D3BC39C}"/>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chemeClr val="bg1"/>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88733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4">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1C661A29-6BD8-C741-9617-97F919367C8E}"/>
              </a:ext>
            </a:extLst>
          </p:cNvPr>
          <p:cNvSpPr>
            <a:spLocks noGrp="1"/>
          </p:cNvSpPr>
          <p:nvPr>
            <p:ph type="pic" sz="quarter" idx="12"/>
          </p:nvPr>
        </p:nvSpPr>
        <p:spPr>
          <a:xfrm>
            <a:off x="10744200" y="0"/>
            <a:ext cx="3886200" cy="3924300"/>
          </a:xfrm>
          <a:prstGeom prst="rect">
            <a:avLst/>
          </a:prstGeom>
        </p:spPr>
        <p:txBody>
          <a:bodyPr/>
          <a:lstStyle/>
          <a:p>
            <a:r>
              <a:rPr lang="en-US"/>
              <a:t>Click icon to add picture</a:t>
            </a:r>
          </a:p>
        </p:txBody>
      </p:sp>
      <p:sp>
        <p:nvSpPr>
          <p:cNvPr id="9" name="Picture Placeholder 8">
            <a:extLst>
              <a:ext uri="{FF2B5EF4-FFF2-40B4-BE49-F238E27FC236}">
                <a16:creationId xmlns:a16="http://schemas.microsoft.com/office/drawing/2014/main" id="{7442D63B-BBF0-EF4C-82DD-478C90A2C66D}"/>
              </a:ext>
            </a:extLst>
          </p:cNvPr>
          <p:cNvSpPr>
            <a:spLocks noGrp="1"/>
          </p:cNvSpPr>
          <p:nvPr>
            <p:ph type="pic" sz="quarter" idx="11"/>
          </p:nvPr>
        </p:nvSpPr>
        <p:spPr>
          <a:xfrm>
            <a:off x="5562600" y="0"/>
            <a:ext cx="5006975" cy="3924300"/>
          </a:xfrm>
          <a:prstGeom prst="rect">
            <a:avLst/>
          </a:prstGeom>
        </p:spPr>
        <p:txBody>
          <a:bodyPr/>
          <a:lstStyle/>
          <a:p>
            <a:r>
              <a:rPr lang="en-US"/>
              <a:t>Click icon to add picture</a:t>
            </a:r>
          </a:p>
        </p:txBody>
      </p:sp>
      <p:sp>
        <p:nvSpPr>
          <p:cNvPr id="7" name="Picture Placeholder 6">
            <a:extLst>
              <a:ext uri="{FF2B5EF4-FFF2-40B4-BE49-F238E27FC236}">
                <a16:creationId xmlns:a16="http://schemas.microsoft.com/office/drawing/2014/main" id="{6F1BD663-23EA-694F-849E-DEEBC6E391F8}"/>
              </a:ext>
            </a:extLst>
          </p:cNvPr>
          <p:cNvSpPr>
            <a:spLocks noGrp="1"/>
          </p:cNvSpPr>
          <p:nvPr>
            <p:ph type="pic" sz="quarter" idx="10"/>
          </p:nvPr>
        </p:nvSpPr>
        <p:spPr>
          <a:xfrm>
            <a:off x="0" y="0"/>
            <a:ext cx="5387975" cy="8229600"/>
          </a:xfrm>
          <a:prstGeom prst="rect">
            <a:avLst/>
          </a:prstGeom>
        </p:spPr>
        <p:txBody>
          <a:bodyPr/>
          <a:lstStyle/>
          <a:p>
            <a:r>
              <a:rPr lang="en-US"/>
              <a:t>Click icon to add picture</a:t>
            </a:r>
          </a:p>
        </p:txBody>
      </p:sp>
      <p:sp>
        <p:nvSpPr>
          <p:cNvPr id="5" name="Rectangle 4">
            <a:extLst>
              <a:ext uri="{FF2B5EF4-FFF2-40B4-BE49-F238E27FC236}">
                <a16:creationId xmlns:a16="http://schemas.microsoft.com/office/drawing/2014/main" id="{A5999953-1971-EF4C-81A3-710F1560FD43}"/>
              </a:ext>
            </a:extLst>
          </p:cNvPr>
          <p:cNvSpPr/>
          <p:nvPr userDrawn="1"/>
        </p:nvSpPr>
        <p:spPr>
          <a:xfrm>
            <a:off x="5562600" y="4114800"/>
            <a:ext cx="9067800" cy="4114800"/>
          </a:xfrm>
          <a:prstGeom prst="rect">
            <a:avLst/>
          </a:prstGeom>
          <a:solidFill>
            <a:srgbClr val="C10E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object 2">
            <a:extLst>
              <a:ext uri="{FF2B5EF4-FFF2-40B4-BE49-F238E27FC236}">
                <a16:creationId xmlns:a16="http://schemas.microsoft.com/office/drawing/2014/main" id="{26FCC3CB-4FEF-8241-8BD0-E0C8065B11CE}"/>
              </a:ext>
            </a:extLst>
          </p:cNvPr>
          <p:cNvSpPr>
            <a:spLocks/>
          </p:cNvSpPr>
          <p:nvPr userDrawn="1"/>
        </p:nvSpPr>
        <p:spPr bwMode="auto">
          <a:xfrm rot="-5400000">
            <a:off x="6350000" y="7038975"/>
            <a:ext cx="2209800" cy="171450"/>
          </a:xfrm>
          <a:custGeom>
            <a:avLst/>
            <a:gdLst>
              <a:gd name="T0" fmla="*/ 0 w 3885565"/>
              <a:gd name="T1" fmla="*/ 0 h 170684"/>
              <a:gd name="T2" fmla="*/ 3885336 w 3885565"/>
              <a:gd name="T3" fmla="*/ 0 h 170684"/>
            </a:gdLst>
            <a:ahLst/>
            <a:cxnLst>
              <a:cxn ang="0">
                <a:pos x="T0" y="T1"/>
              </a:cxn>
              <a:cxn ang="0">
                <a:pos x="T2" y="T3"/>
              </a:cxn>
            </a:cxnLst>
            <a:rect l="0" t="0" r="r" b="b"/>
            <a:pathLst>
              <a:path w="3885565" h="170684">
                <a:moveTo>
                  <a:pt x="0" y="0"/>
                </a:moveTo>
                <a:lnTo>
                  <a:pt x="3885336" y="0"/>
                </a:lnTo>
              </a:path>
            </a:pathLst>
          </a:custGeom>
          <a:noFill/>
          <a:ln w="25400" cap="rnd">
            <a:solidFill>
              <a:schemeClr val="bg1"/>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12" name="Title 1">
            <a:extLst>
              <a:ext uri="{FF2B5EF4-FFF2-40B4-BE49-F238E27FC236}">
                <a16:creationId xmlns:a16="http://schemas.microsoft.com/office/drawing/2014/main" id="{66BED4E8-AB1C-FC4A-8113-9817E85B4AFF}"/>
              </a:ext>
            </a:extLst>
          </p:cNvPr>
          <p:cNvSpPr>
            <a:spLocks noGrp="1"/>
          </p:cNvSpPr>
          <p:nvPr>
            <p:ph type="ctrTitle" hasCustomPrompt="1"/>
          </p:nvPr>
        </p:nvSpPr>
        <p:spPr>
          <a:xfrm>
            <a:off x="7467600" y="5775584"/>
            <a:ext cx="6553200" cy="1311016"/>
          </a:xfrm>
          <a:prstGeom prst="rect">
            <a:avLst/>
          </a:prstGeom>
        </p:spPr>
        <p:txBody>
          <a:bodyPr anchor="b"/>
          <a:lstStyle>
            <a:lvl1pPr algn="l">
              <a:defRPr sz="8000" b="1" i="0" spc="300">
                <a:solidFill>
                  <a:schemeClr val="bg1"/>
                </a:solidFill>
                <a:latin typeface="Lub Dub Heavy" panose="020B0603030403020204" pitchFamily="34" charset="77"/>
              </a:defRPr>
            </a:lvl1pPr>
          </a:lstStyle>
          <a:p>
            <a:r>
              <a:rPr lang="en-US" dirty="0"/>
              <a:t>TITLE SLIDE</a:t>
            </a:r>
          </a:p>
        </p:txBody>
      </p:sp>
      <p:pic>
        <p:nvPicPr>
          <p:cNvPr id="11" name="Picture 10">
            <a:extLst>
              <a:ext uri="{FF2B5EF4-FFF2-40B4-BE49-F238E27FC236}">
                <a16:creationId xmlns:a16="http://schemas.microsoft.com/office/drawing/2014/main" id="{533F1BE9-0EF8-9E4E-864A-F570CAD62C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452393"/>
            <a:ext cx="2364956" cy="1279289"/>
          </a:xfrm>
          <a:prstGeom prst="rect">
            <a:avLst/>
          </a:prstGeom>
        </p:spPr>
      </p:pic>
    </p:spTree>
    <p:extLst>
      <p:ext uri="{BB962C8B-B14F-4D97-AF65-F5344CB8AC3E}">
        <p14:creationId xmlns:p14="http://schemas.microsoft.com/office/powerpoint/2010/main" val="3178343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ansition 1">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5418D0BB-9182-D744-A97C-0A8367E2D2A7}"/>
              </a:ext>
            </a:extLst>
          </p:cNvPr>
          <p:cNvSpPr>
            <a:spLocks noGrp="1"/>
          </p:cNvSpPr>
          <p:nvPr>
            <p:ph type="pic" sz="quarter" idx="10"/>
          </p:nvPr>
        </p:nvSpPr>
        <p:spPr>
          <a:xfrm>
            <a:off x="8604250" y="0"/>
            <a:ext cx="6026150" cy="8229600"/>
          </a:xfrm>
          <a:prstGeom prst="rect">
            <a:avLst/>
          </a:prstGeom>
        </p:spPr>
        <p:txBody>
          <a:bodyPr/>
          <a:lstStyle/>
          <a:p>
            <a:endParaRPr lang="en-US"/>
          </a:p>
        </p:txBody>
      </p:sp>
      <p:sp>
        <p:nvSpPr>
          <p:cNvPr id="5" name="object 2">
            <a:extLst>
              <a:ext uri="{FF2B5EF4-FFF2-40B4-BE49-F238E27FC236}">
                <a16:creationId xmlns:a16="http://schemas.microsoft.com/office/drawing/2014/main" id="{D3A4E950-9785-914E-8517-0B5168CD4872}"/>
              </a:ext>
            </a:extLst>
          </p:cNvPr>
          <p:cNvSpPr>
            <a:spLocks/>
          </p:cNvSpPr>
          <p:nvPr userDrawn="1"/>
        </p:nvSpPr>
        <p:spPr bwMode="auto">
          <a:xfrm>
            <a:off x="8382000" y="0"/>
            <a:ext cx="228600" cy="8229600"/>
          </a:xfrm>
          <a:custGeom>
            <a:avLst/>
            <a:gdLst>
              <a:gd name="T0" fmla="*/ 0 w 440054"/>
              <a:gd name="T1" fmla="*/ 8229600 h 8229600"/>
              <a:gd name="T2" fmla="*/ 439712 w 440054"/>
              <a:gd name="T3" fmla="*/ 8229600 h 8229600"/>
              <a:gd name="T4" fmla="*/ 439712 w 440054"/>
              <a:gd name="T5" fmla="*/ 0 h 8229600"/>
              <a:gd name="T6" fmla="*/ 0 w 440054"/>
              <a:gd name="T7" fmla="*/ 0 h 8229600"/>
              <a:gd name="T8" fmla="*/ 0 w 440054"/>
              <a:gd name="T9" fmla="*/ 8229600 h 8229600"/>
            </a:gdLst>
            <a:ahLst/>
            <a:cxnLst>
              <a:cxn ang="0">
                <a:pos x="T0" y="T1"/>
              </a:cxn>
              <a:cxn ang="0">
                <a:pos x="T2" y="T3"/>
              </a:cxn>
              <a:cxn ang="0">
                <a:pos x="T4" y="T5"/>
              </a:cxn>
              <a:cxn ang="0">
                <a:pos x="T6" y="T7"/>
              </a:cxn>
              <a:cxn ang="0">
                <a:pos x="T8" y="T9"/>
              </a:cxn>
            </a:cxnLst>
            <a:rect l="0" t="0" r="r" b="b"/>
            <a:pathLst>
              <a:path w="440054" h="8229600">
                <a:moveTo>
                  <a:pt x="0" y="8229600"/>
                </a:moveTo>
                <a:lnTo>
                  <a:pt x="439712" y="8229600"/>
                </a:lnTo>
                <a:lnTo>
                  <a:pt x="439712" y="0"/>
                </a:lnTo>
                <a:lnTo>
                  <a:pt x="0" y="0"/>
                </a:lnTo>
                <a:lnTo>
                  <a:pt x="0" y="8229600"/>
                </a:lnTo>
                <a:close/>
              </a:path>
            </a:pathLst>
          </a:custGeom>
          <a:solidFill>
            <a:srgbClr val="C10E21"/>
          </a:solidFill>
          <a:ln>
            <a:noFill/>
          </a:ln>
        </p:spPr>
        <p:txBody>
          <a:bodyPr lIns="0" tIns="0" rIns="0" bIns="0"/>
          <a:lstStyle/>
          <a:p>
            <a:endParaRPr lang="en-US" dirty="0">
              <a:solidFill>
                <a:srgbClr val="C10E21"/>
              </a:solidFill>
            </a:endParaRPr>
          </a:p>
        </p:txBody>
      </p:sp>
      <p:sp>
        <p:nvSpPr>
          <p:cNvPr id="7" name="object 2">
            <a:extLst>
              <a:ext uri="{FF2B5EF4-FFF2-40B4-BE49-F238E27FC236}">
                <a16:creationId xmlns:a16="http://schemas.microsoft.com/office/drawing/2014/main" id="{E61964AE-B74F-F440-B463-278F5B593AC4}"/>
              </a:ext>
            </a:extLst>
          </p:cNvPr>
          <p:cNvSpPr>
            <a:spLocks/>
          </p:cNvSpPr>
          <p:nvPr userDrawn="1"/>
        </p:nvSpPr>
        <p:spPr bwMode="auto">
          <a:xfrm>
            <a:off x="8604250" y="0"/>
            <a:ext cx="158750" cy="8229600"/>
          </a:xfrm>
          <a:custGeom>
            <a:avLst/>
            <a:gdLst>
              <a:gd name="T0" fmla="*/ 0 w 440054"/>
              <a:gd name="T1" fmla="*/ 8229600 h 8229600"/>
              <a:gd name="T2" fmla="*/ 439712 w 440054"/>
              <a:gd name="T3" fmla="*/ 8229600 h 8229600"/>
              <a:gd name="T4" fmla="*/ 439712 w 440054"/>
              <a:gd name="T5" fmla="*/ 0 h 8229600"/>
              <a:gd name="T6" fmla="*/ 0 w 440054"/>
              <a:gd name="T7" fmla="*/ 0 h 8229600"/>
              <a:gd name="T8" fmla="*/ 0 w 440054"/>
              <a:gd name="T9" fmla="*/ 8229600 h 8229600"/>
            </a:gdLst>
            <a:ahLst/>
            <a:cxnLst>
              <a:cxn ang="0">
                <a:pos x="T0" y="T1"/>
              </a:cxn>
              <a:cxn ang="0">
                <a:pos x="T2" y="T3"/>
              </a:cxn>
              <a:cxn ang="0">
                <a:pos x="T4" y="T5"/>
              </a:cxn>
              <a:cxn ang="0">
                <a:pos x="T6" y="T7"/>
              </a:cxn>
              <a:cxn ang="0">
                <a:pos x="T8" y="T9"/>
              </a:cxn>
            </a:cxnLst>
            <a:rect l="0" t="0" r="r" b="b"/>
            <a:pathLst>
              <a:path w="440054" h="8229600">
                <a:moveTo>
                  <a:pt x="0" y="8229600"/>
                </a:moveTo>
                <a:lnTo>
                  <a:pt x="439712" y="8229600"/>
                </a:lnTo>
                <a:lnTo>
                  <a:pt x="439712" y="0"/>
                </a:lnTo>
                <a:lnTo>
                  <a:pt x="0" y="0"/>
                </a:lnTo>
                <a:lnTo>
                  <a:pt x="0" y="8229600"/>
                </a:lnTo>
                <a:close/>
              </a:path>
            </a:pathLst>
          </a:custGeom>
          <a:solidFill>
            <a:srgbClr val="C10E21">
              <a:alpha val="79999"/>
            </a:srgbClr>
          </a:solidFill>
          <a:ln>
            <a:noFill/>
          </a:ln>
        </p:spPr>
        <p:txBody>
          <a:bodyPr lIns="0" tIns="0" rIns="0" bIns="0"/>
          <a:lstStyle/>
          <a:p>
            <a:endParaRPr lang="en-US" dirty="0">
              <a:solidFill>
                <a:srgbClr val="C10E21"/>
              </a:solidFill>
            </a:endParaRPr>
          </a:p>
        </p:txBody>
      </p:sp>
      <p:sp>
        <p:nvSpPr>
          <p:cNvPr id="9" name="object 2">
            <a:extLst>
              <a:ext uri="{FF2B5EF4-FFF2-40B4-BE49-F238E27FC236}">
                <a16:creationId xmlns:a16="http://schemas.microsoft.com/office/drawing/2014/main" id="{DFD6B905-F928-8B4A-8A59-3451CB7F305F}"/>
              </a:ext>
            </a:extLst>
          </p:cNvPr>
          <p:cNvSpPr>
            <a:spLocks/>
          </p:cNvSpPr>
          <p:nvPr userDrawn="1"/>
        </p:nvSpPr>
        <p:spPr bwMode="auto">
          <a:xfrm>
            <a:off x="596900" y="4038600"/>
            <a:ext cx="1003300" cy="76200"/>
          </a:xfrm>
          <a:custGeom>
            <a:avLst/>
            <a:gdLst>
              <a:gd name="T0" fmla="*/ 0 w 3885565"/>
              <a:gd name="T1" fmla="*/ 0 h 70245"/>
              <a:gd name="T2" fmla="*/ 3885336 w 3885565"/>
              <a:gd name="T3" fmla="*/ 0 h 70245"/>
            </a:gdLst>
            <a:ahLst/>
            <a:cxnLst>
              <a:cxn ang="0">
                <a:pos x="T0" y="T1"/>
              </a:cxn>
              <a:cxn ang="0">
                <a:pos x="T2" y="T3"/>
              </a:cxn>
            </a:cxnLst>
            <a:rect l="0" t="0" r="r" b="b"/>
            <a:pathLst>
              <a:path w="3885565" h="70245">
                <a:moveTo>
                  <a:pt x="0" y="0"/>
                </a:moveTo>
                <a:lnTo>
                  <a:pt x="3885336" y="0"/>
                </a:lnTo>
              </a:path>
            </a:pathLst>
          </a:custGeom>
          <a:noFill/>
          <a:ln w="25400" cap="rnd">
            <a:solidFill>
              <a:srgbClr val="626469"/>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10" name="Subtitle 2">
            <a:extLst>
              <a:ext uri="{FF2B5EF4-FFF2-40B4-BE49-F238E27FC236}">
                <a16:creationId xmlns:a16="http://schemas.microsoft.com/office/drawing/2014/main" id="{F229B3F5-ACED-0A40-90EF-1EF2F03AEDF3}"/>
              </a:ext>
            </a:extLst>
          </p:cNvPr>
          <p:cNvSpPr>
            <a:spLocks noGrp="1"/>
          </p:cNvSpPr>
          <p:nvPr>
            <p:ph type="subTitle" idx="1" hasCustomPrompt="1"/>
          </p:nvPr>
        </p:nvSpPr>
        <p:spPr>
          <a:xfrm>
            <a:off x="533400" y="4155946"/>
            <a:ext cx="7696200" cy="1985962"/>
          </a:xfrm>
          <a:prstGeom prst="rect">
            <a:avLst/>
          </a:prstGeom>
        </p:spPr>
        <p:txBody>
          <a:bodyPr/>
          <a:lstStyle>
            <a:lvl1pPr marL="0" indent="0" algn="l">
              <a:buNone/>
              <a:defRPr sz="2800" b="0" i="0">
                <a:solidFill>
                  <a:srgbClr val="636466"/>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1" name="Title 1">
            <a:extLst>
              <a:ext uri="{FF2B5EF4-FFF2-40B4-BE49-F238E27FC236}">
                <a16:creationId xmlns:a16="http://schemas.microsoft.com/office/drawing/2014/main" id="{10463F1F-2433-274F-8360-53EDD0C48276}"/>
              </a:ext>
            </a:extLst>
          </p:cNvPr>
          <p:cNvSpPr>
            <a:spLocks noGrp="1"/>
          </p:cNvSpPr>
          <p:nvPr>
            <p:ph type="ctrTitle" hasCustomPrompt="1"/>
          </p:nvPr>
        </p:nvSpPr>
        <p:spPr>
          <a:xfrm>
            <a:off x="533400" y="2743201"/>
            <a:ext cx="7696200" cy="1311016"/>
          </a:xfrm>
          <a:prstGeom prst="rect">
            <a:avLst/>
          </a:prstGeom>
        </p:spPr>
        <p:txBody>
          <a:bodyPr anchor="b"/>
          <a:lstStyle>
            <a:lvl1pPr algn="l">
              <a:defRPr sz="7800" b="1" i="0" spc="300">
                <a:solidFill>
                  <a:srgbClr val="C10E21"/>
                </a:solidFill>
                <a:latin typeface="Lub Dub Heavy" panose="020B0603030403020204" pitchFamily="34" charset="77"/>
              </a:defRPr>
            </a:lvl1pPr>
          </a:lstStyle>
          <a:p>
            <a:r>
              <a:rPr lang="en-US" dirty="0"/>
              <a:t>TRANSITION</a:t>
            </a:r>
          </a:p>
        </p:txBody>
      </p:sp>
      <p:pic>
        <p:nvPicPr>
          <p:cNvPr id="13" name="Picture 12">
            <a:extLst>
              <a:ext uri="{FF2B5EF4-FFF2-40B4-BE49-F238E27FC236}">
                <a16:creationId xmlns:a16="http://schemas.microsoft.com/office/drawing/2014/main" id="{85F3FB6B-C210-0F43-9006-5CCF479B59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452393"/>
            <a:ext cx="2364956" cy="1279289"/>
          </a:xfrm>
          <a:prstGeom prst="rect">
            <a:avLst/>
          </a:prstGeom>
        </p:spPr>
      </p:pic>
      <p:sp>
        <p:nvSpPr>
          <p:cNvPr id="12" name="Oval 11">
            <a:extLst>
              <a:ext uri="{FF2B5EF4-FFF2-40B4-BE49-F238E27FC236}">
                <a16:creationId xmlns:a16="http://schemas.microsoft.com/office/drawing/2014/main" id="{2599EF94-EDCF-E24B-868A-AE858940CC8A}"/>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2">
            <a:extLst>
              <a:ext uri="{FF2B5EF4-FFF2-40B4-BE49-F238E27FC236}">
                <a16:creationId xmlns:a16="http://schemas.microsoft.com/office/drawing/2014/main" id="{05485301-425C-2D42-8DA5-B963A3EFA72F}"/>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977997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ransition 2">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926E986-E00A-1141-8C35-61DC5727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43800" y="9939"/>
            <a:ext cx="7086600" cy="8229600"/>
          </a:xfrm>
          <a:prstGeom prst="rect">
            <a:avLst/>
          </a:prstGeom>
        </p:spPr>
      </p:pic>
      <p:sp>
        <p:nvSpPr>
          <p:cNvPr id="3" name="object 2">
            <a:extLst>
              <a:ext uri="{FF2B5EF4-FFF2-40B4-BE49-F238E27FC236}">
                <a16:creationId xmlns:a16="http://schemas.microsoft.com/office/drawing/2014/main" id="{E985BCAA-2827-F947-AD49-60FE57DFA6C9}"/>
              </a:ext>
            </a:extLst>
          </p:cNvPr>
          <p:cNvSpPr>
            <a:spLocks/>
          </p:cNvSpPr>
          <p:nvPr userDrawn="1"/>
        </p:nvSpPr>
        <p:spPr bwMode="auto">
          <a:xfrm>
            <a:off x="596900" y="4038600"/>
            <a:ext cx="1003300" cy="76200"/>
          </a:xfrm>
          <a:custGeom>
            <a:avLst/>
            <a:gdLst>
              <a:gd name="T0" fmla="*/ 0 w 3885565"/>
              <a:gd name="T1" fmla="*/ 0 h 70245"/>
              <a:gd name="T2" fmla="*/ 3885336 w 3885565"/>
              <a:gd name="T3" fmla="*/ 0 h 70245"/>
            </a:gdLst>
            <a:ahLst/>
            <a:cxnLst>
              <a:cxn ang="0">
                <a:pos x="T0" y="T1"/>
              </a:cxn>
              <a:cxn ang="0">
                <a:pos x="T2" y="T3"/>
              </a:cxn>
            </a:cxnLst>
            <a:rect l="0" t="0" r="r" b="b"/>
            <a:pathLst>
              <a:path w="3885565" h="70245">
                <a:moveTo>
                  <a:pt x="0" y="0"/>
                </a:moveTo>
                <a:lnTo>
                  <a:pt x="3885336" y="0"/>
                </a:lnTo>
              </a:path>
            </a:pathLst>
          </a:custGeom>
          <a:noFill/>
          <a:ln w="25400" cap="rnd">
            <a:solidFill>
              <a:srgbClr val="626469"/>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4" name="Subtitle 2">
            <a:extLst>
              <a:ext uri="{FF2B5EF4-FFF2-40B4-BE49-F238E27FC236}">
                <a16:creationId xmlns:a16="http://schemas.microsoft.com/office/drawing/2014/main" id="{8134DF15-51AF-364A-BDCD-6BBF8219B262}"/>
              </a:ext>
            </a:extLst>
          </p:cNvPr>
          <p:cNvSpPr>
            <a:spLocks noGrp="1"/>
          </p:cNvSpPr>
          <p:nvPr>
            <p:ph type="subTitle" idx="1" hasCustomPrompt="1"/>
          </p:nvPr>
        </p:nvSpPr>
        <p:spPr>
          <a:xfrm>
            <a:off x="533400" y="4155946"/>
            <a:ext cx="13563600" cy="1985962"/>
          </a:xfrm>
          <a:prstGeom prst="rect">
            <a:avLst/>
          </a:prstGeom>
        </p:spPr>
        <p:txBody>
          <a:bodyPr/>
          <a:lstStyle>
            <a:lvl1pPr marL="0" indent="0" algn="l">
              <a:buNone/>
              <a:defRPr sz="2800" b="0" i="0">
                <a:solidFill>
                  <a:srgbClr val="636466"/>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5" name="Title 1">
            <a:extLst>
              <a:ext uri="{FF2B5EF4-FFF2-40B4-BE49-F238E27FC236}">
                <a16:creationId xmlns:a16="http://schemas.microsoft.com/office/drawing/2014/main" id="{125DF36B-E290-AF4F-A86E-A9B9953634D5}"/>
              </a:ext>
            </a:extLst>
          </p:cNvPr>
          <p:cNvSpPr>
            <a:spLocks noGrp="1"/>
          </p:cNvSpPr>
          <p:nvPr>
            <p:ph type="ctrTitle" hasCustomPrompt="1"/>
          </p:nvPr>
        </p:nvSpPr>
        <p:spPr>
          <a:xfrm>
            <a:off x="533400" y="2743201"/>
            <a:ext cx="13563600" cy="1311016"/>
          </a:xfrm>
          <a:prstGeom prst="rect">
            <a:avLst/>
          </a:prstGeom>
        </p:spPr>
        <p:txBody>
          <a:bodyPr anchor="b"/>
          <a:lstStyle>
            <a:lvl1pPr algn="l">
              <a:defRPr sz="7800" b="1" i="0" spc="300">
                <a:solidFill>
                  <a:srgbClr val="C10E21"/>
                </a:solidFill>
                <a:latin typeface="Lub Dub Heavy" panose="020B0603030403020204" pitchFamily="34" charset="77"/>
              </a:defRPr>
            </a:lvl1pPr>
          </a:lstStyle>
          <a:p>
            <a:r>
              <a:rPr lang="en-US" dirty="0"/>
              <a:t>TRANSITION</a:t>
            </a:r>
          </a:p>
        </p:txBody>
      </p:sp>
      <p:pic>
        <p:nvPicPr>
          <p:cNvPr id="6" name="Picture 5">
            <a:extLst>
              <a:ext uri="{FF2B5EF4-FFF2-40B4-BE49-F238E27FC236}">
                <a16:creationId xmlns:a16="http://schemas.microsoft.com/office/drawing/2014/main" id="{68A4C676-0787-7642-ACAD-6B16FD18461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3400" y="452393"/>
            <a:ext cx="2364956" cy="1279289"/>
          </a:xfrm>
          <a:prstGeom prst="rect">
            <a:avLst/>
          </a:prstGeom>
        </p:spPr>
      </p:pic>
      <p:sp>
        <p:nvSpPr>
          <p:cNvPr id="8" name="Oval 7">
            <a:extLst>
              <a:ext uri="{FF2B5EF4-FFF2-40B4-BE49-F238E27FC236}">
                <a16:creationId xmlns:a16="http://schemas.microsoft.com/office/drawing/2014/main" id="{87A8444C-FEB3-D44B-98BD-EB8BBDB128DA}"/>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2">
            <a:extLst>
              <a:ext uri="{FF2B5EF4-FFF2-40B4-BE49-F238E27FC236}">
                <a16:creationId xmlns:a16="http://schemas.microsoft.com/office/drawing/2014/main" id="{EF1B68C5-D134-2E41-92A7-69848519C5BD}"/>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064008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ransition 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86B0AC3-FCB6-A144-8091-AE231E9FEF0A}"/>
              </a:ext>
            </a:extLst>
          </p:cNvPr>
          <p:cNvSpPr/>
          <p:nvPr userDrawn="1"/>
        </p:nvSpPr>
        <p:spPr>
          <a:xfrm>
            <a:off x="0" y="0"/>
            <a:ext cx="14630400" cy="8229600"/>
          </a:xfrm>
          <a:prstGeom prst="rect">
            <a:avLst/>
          </a:prstGeom>
          <a:solidFill>
            <a:srgbClr val="C10E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21792" eaLnBrk="1" fontAlgn="auto" hangingPunct="1">
              <a:spcBef>
                <a:spcPts val="0"/>
              </a:spcBef>
              <a:spcAft>
                <a:spcPts val="0"/>
              </a:spcAft>
              <a:defRPr/>
            </a:pPr>
            <a:endParaRPr lang="en-US" sz="765" dirty="0"/>
          </a:p>
        </p:txBody>
      </p:sp>
      <p:sp>
        <p:nvSpPr>
          <p:cNvPr id="4" name="Subtitle 2">
            <a:extLst>
              <a:ext uri="{FF2B5EF4-FFF2-40B4-BE49-F238E27FC236}">
                <a16:creationId xmlns:a16="http://schemas.microsoft.com/office/drawing/2014/main" id="{ADC0881C-DF0A-D443-A218-6BF27F77903B}"/>
              </a:ext>
            </a:extLst>
          </p:cNvPr>
          <p:cNvSpPr>
            <a:spLocks noGrp="1"/>
          </p:cNvSpPr>
          <p:nvPr>
            <p:ph type="subTitle" idx="1" hasCustomPrompt="1"/>
          </p:nvPr>
        </p:nvSpPr>
        <p:spPr>
          <a:xfrm>
            <a:off x="533400" y="4491038"/>
            <a:ext cx="13563600" cy="1985962"/>
          </a:xfrm>
          <a:prstGeom prst="rect">
            <a:avLst/>
          </a:prstGeom>
        </p:spPr>
        <p:txBody>
          <a:bodyPr/>
          <a:lstStyle>
            <a:lvl1pPr marL="0" indent="0" algn="ctr">
              <a:buNone/>
              <a:defRPr sz="2800" b="0" i="1">
                <a:solidFill>
                  <a:schemeClr val="bg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5" name="Title 1">
            <a:extLst>
              <a:ext uri="{FF2B5EF4-FFF2-40B4-BE49-F238E27FC236}">
                <a16:creationId xmlns:a16="http://schemas.microsoft.com/office/drawing/2014/main" id="{C0EA21BF-AEC7-E84B-9C3C-13C0F2A3414E}"/>
              </a:ext>
            </a:extLst>
          </p:cNvPr>
          <p:cNvSpPr>
            <a:spLocks noGrp="1"/>
          </p:cNvSpPr>
          <p:nvPr>
            <p:ph type="ctrTitle" hasCustomPrompt="1"/>
          </p:nvPr>
        </p:nvSpPr>
        <p:spPr>
          <a:xfrm>
            <a:off x="533400" y="2743201"/>
            <a:ext cx="13563600" cy="1311016"/>
          </a:xfrm>
          <a:prstGeom prst="rect">
            <a:avLst/>
          </a:prstGeom>
        </p:spPr>
        <p:txBody>
          <a:bodyPr anchor="b"/>
          <a:lstStyle>
            <a:lvl1pPr algn="ctr">
              <a:defRPr sz="7800" b="1" i="0" spc="300">
                <a:solidFill>
                  <a:schemeClr val="bg1"/>
                </a:solidFill>
                <a:latin typeface="Lub Dub Heavy" panose="020B0603030403020204" pitchFamily="34" charset="77"/>
              </a:defRPr>
            </a:lvl1pPr>
          </a:lstStyle>
          <a:p>
            <a:r>
              <a:rPr lang="en-US" dirty="0"/>
              <a:t>TRANSITION</a:t>
            </a:r>
          </a:p>
        </p:txBody>
      </p:sp>
      <p:pic>
        <p:nvPicPr>
          <p:cNvPr id="6" name="Picture 10">
            <a:extLst>
              <a:ext uri="{FF2B5EF4-FFF2-40B4-BE49-F238E27FC236}">
                <a16:creationId xmlns:a16="http://schemas.microsoft.com/office/drawing/2014/main" id="{B2B7D2CB-FD48-3049-8063-012F78D2C0A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776727" y="6675120"/>
            <a:ext cx="2396473" cy="1292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bject 2">
            <a:extLst>
              <a:ext uri="{FF2B5EF4-FFF2-40B4-BE49-F238E27FC236}">
                <a16:creationId xmlns:a16="http://schemas.microsoft.com/office/drawing/2014/main" id="{BB426C1A-6495-2143-8434-BA1544BAB0B9}"/>
              </a:ext>
            </a:extLst>
          </p:cNvPr>
          <p:cNvSpPr>
            <a:spLocks/>
          </p:cNvSpPr>
          <p:nvPr userDrawn="1"/>
        </p:nvSpPr>
        <p:spPr bwMode="auto">
          <a:xfrm>
            <a:off x="6519054" y="4292918"/>
            <a:ext cx="1592292" cy="171450"/>
          </a:xfrm>
          <a:custGeom>
            <a:avLst/>
            <a:gdLst>
              <a:gd name="T0" fmla="*/ 0 w 3885565"/>
              <a:gd name="T1" fmla="*/ 0 h 170684"/>
              <a:gd name="T2" fmla="*/ 3885336 w 3885565"/>
              <a:gd name="T3" fmla="*/ 0 h 170684"/>
            </a:gdLst>
            <a:ahLst/>
            <a:cxnLst>
              <a:cxn ang="0">
                <a:pos x="T0" y="T1"/>
              </a:cxn>
              <a:cxn ang="0">
                <a:pos x="T2" y="T3"/>
              </a:cxn>
            </a:cxnLst>
            <a:rect l="0" t="0" r="r" b="b"/>
            <a:pathLst>
              <a:path w="3885565" h="170684">
                <a:moveTo>
                  <a:pt x="0" y="0"/>
                </a:moveTo>
                <a:lnTo>
                  <a:pt x="3885336" y="0"/>
                </a:lnTo>
              </a:path>
            </a:pathLst>
          </a:custGeom>
          <a:noFill/>
          <a:ln w="25400" cap="rnd">
            <a:solidFill>
              <a:schemeClr val="bg1"/>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8" name="Rectangle 7">
            <a:extLst>
              <a:ext uri="{FF2B5EF4-FFF2-40B4-BE49-F238E27FC236}">
                <a16:creationId xmlns:a16="http://schemas.microsoft.com/office/drawing/2014/main" id="{1A4628AE-1CB2-E342-8FA7-492E33F4D0C7}"/>
              </a:ext>
            </a:extLst>
          </p:cNvPr>
          <p:cNvSpPr/>
          <p:nvPr userDrawn="1"/>
        </p:nvSpPr>
        <p:spPr>
          <a:xfrm flipV="1">
            <a:off x="0" y="0"/>
            <a:ext cx="14630400" cy="2286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DF4C3C7-90C2-064E-B3FE-BF117D8A32A4}"/>
              </a:ext>
            </a:extLst>
          </p:cNvPr>
          <p:cNvSpPr/>
          <p:nvPr userDrawn="1"/>
        </p:nvSpPr>
        <p:spPr>
          <a:xfrm>
            <a:off x="220663" y="7696200"/>
            <a:ext cx="304800" cy="304800"/>
          </a:xfrm>
          <a:prstGeom prst="ellipse">
            <a:avLst/>
          </a:prstGeom>
          <a:noFill/>
          <a:ln w="31750" cap="rnd">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2">
            <a:extLst>
              <a:ext uri="{FF2B5EF4-FFF2-40B4-BE49-F238E27FC236}">
                <a16:creationId xmlns:a16="http://schemas.microsoft.com/office/drawing/2014/main" id="{69B9329A-9C59-EF42-A1D1-16F90C0F3B56}"/>
              </a:ext>
            </a:extLst>
          </p:cNvPr>
          <p:cNvSpPr>
            <a:spLocks noGrp="1"/>
          </p:cNvSpPr>
          <p:nvPr>
            <p:ph type="sldNum" sz="quarter" idx="4"/>
          </p:nvPr>
        </p:nvSpPr>
        <p:spPr>
          <a:xfrm>
            <a:off x="152400" y="7629525"/>
            <a:ext cx="441325" cy="438150"/>
          </a:xfrm>
          <a:prstGeom prst="rect">
            <a:avLst/>
          </a:prstGeom>
        </p:spPr>
        <p:txBody>
          <a:bodyPr vert="horz" lIns="91440" tIns="45720" rIns="91440" bIns="45720" rtlCol="0" anchor="ctr"/>
          <a:lstStyle>
            <a:lvl1pPr algn="ctr">
              <a:defRPr sz="800" b="0" i="0">
                <a:solidFill>
                  <a:schemeClr val="bg1"/>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07116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mple Slides - Blank">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3DD78818-412B-FE44-895A-9337A55C547F}"/>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2">
            <a:extLst>
              <a:ext uri="{FF2B5EF4-FFF2-40B4-BE49-F238E27FC236}">
                <a16:creationId xmlns:a16="http://schemas.microsoft.com/office/drawing/2014/main" id="{E7D0F66D-373B-FB49-907C-22051F984F08}"/>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668071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mple Slides - Title Only">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1AA6EDBC-FB6A-B64C-81F8-E3CC6A7D4B94}"/>
              </a:ext>
            </a:extLst>
          </p:cNvPr>
          <p:cNvSpPr>
            <a:spLocks noGrp="1"/>
          </p:cNvSpPr>
          <p:nvPr>
            <p:ph type="subTitle" idx="1" hasCustomPrompt="1"/>
          </p:nvPr>
        </p:nvSpPr>
        <p:spPr>
          <a:xfrm>
            <a:off x="685800" y="2057400"/>
            <a:ext cx="12877800" cy="572937"/>
          </a:xfrm>
          <a:prstGeom prst="rect">
            <a:avLst/>
          </a:prstGeom>
        </p:spPr>
        <p:txBody>
          <a:bodyPr/>
          <a:lstStyle>
            <a:lvl1pPr marL="0" indent="0" algn="l">
              <a:buNone/>
              <a:defRPr sz="26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1" name="Title 1">
            <a:extLst>
              <a:ext uri="{FF2B5EF4-FFF2-40B4-BE49-F238E27FC236}">
                <a16:creationId xmlns:a16="http://schemas.microsoft.com/office/drawing/2014/main" id="{D071E32A-24AE-B14F-B5C9-A4A95D514888}"/>
              </a:ext>
            </a:extLst>
          </p:cNvPr>
          <p:cNvSpPr>
            <a:spLocks noGrp="1"/>
          </p:cNvSpPr>
          <p:nvPr>
            <p:ph type="ctrTitle" hasCustomPrompt="1"/>
          </p:nvPr>
        </p:nvSpPr>
        <p:spPr>
          <a:xfrm>
            <a:off x="685800" y="1219200"/>
            <a:ext cx="12877800" cy="914399"/>
          </a:xfrm>
          <a:prstGeom prst="rect">
            <a:avLst/>
          </a:prstGeom>
        </p:spPr>
        <p:txBody>
          <a:bodyPr anchor="b"/>
          <a:lstStyle>
            <a:lvl1pPr algn="l">
              <a:defRPr sz="5000" b="1" i="0" spc="0">
                <a:solidFill>
                  <a:srgbClr val="C10E21"/>
                </a:solidFill>
                <a:latin typeface="Lub Dub Heavy" panose="020B0603030403020204" pitchFamily="34" charset="77"/>
              </a:defRPr>
            </a:lvl1pPr>
          </a:lstStyle>
          <a:p>
            <a:r>
              <a:rPr lang="en-US" dirty="0"/>
              <a:t>Content Slide</a:t>
            </a:r>
          </a:p>
        </p:txBody>
      </p:sp>
      <p:sp>
        <p:nvSpPr>
          <p:cNvPr id="6" name="Oval 5">
            <a:extLst>
              <a:ext uri="{FF2B5EF4-FFF2-40B4-BE49-F238E27FC236}">
                <a16:creationId xmlns:a16="http://schemas.microsoft.com/office/drawing/2014/main" id="{0DE6F699-6614-4E4A-9A3A-5CBC08D00386}"/>
              </a:ext>
            </a:extLst>
          </p:cNvPr>
          <p:cNvSpPr/>
          <p:nvPr userDrawn="1"/>
        </p:nvSpPr>
        <p:spPr>
          <a:xfrm>
            <a:off x="14097000" y="7696200"/>
            <a:ext cx="304800" cy="304800"/>
          </a:xfrm>
          <a:prstGeom prst="ellipse">
            <a:avLst/>
          </a:prstGeom>
          <a:noFill/>
          <a:ln w="3175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2">
            <a:extLst>
              <a:ext uri="{FF2B5EF4-FFF2-40B4-BE49-F238E27FC236}">
                <a16:creationId xmlns:a16="http://schemas.microsoft.com/office/drawing/2014/main" id="{B1297DD0-FE1F-E240-B9DD-27B5D6D8BB69}"/>
              </a:ext>
            </a:extLst>
          </p:cNvPr>
          <p:cNvSpPr>
            <a:spLocks noGrp="1"/>
          </p:cNvSpPr>
          <p:nvPr>
            <p:ph type="sldNum" sz="quarter" idx="4"/>
          </p:nvPr>
        </p:nvSpPr>
        <p:spPr>
          <a:xfrm>
            <a:off x="14028737" y="7629525"/>
            <a:ext cx="441325" cy="438150"/>
          </a:xfrm>
          <a:prstGeom prst="rect">
            <a:avLst/>
          </a:prstGeom>
        </p:spPr>
        <p:txBody>
          <a:bodyPr vert="horz" lIns="91440" tIns="45720" rIns="91440" bIns="45720" rtlCol="0" anchor="ctr"/>
          <a:lstStyle>
            <a:lvl1pPr algn="ctr">
              <a:defRPr sz="8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0997472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0.xml"/><Relationship Id="rId7"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8.xml"/><Relationship Id="rId7" Type="http://schemas.openxmlformats.org/officeDocument/2006/relationships/theme" Target="../theme/theme5.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image" Target="../media/image2.png"/><Relationship Id="rId5" Type="http://schemas.openxmlformats.org/officeDocument/2006/relationships/theme" Target="../theme/theme6.xml"/><Relationship Id="rId4" Type="http://schemas.openxmlformats.org/officeDocument/2006/relationships/slideLayout" Target="../slideLayouts/slideLayout2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5" Type="http://schemas.openxmlformats.org/officeDocument/2006/relationships/image" Target="../media/image2.png"/><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image" Target="../media/image2.png"/><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33.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2" r:id="rId1"/>
    <p:sldLayoutId id="2147483667" r:id="rId2"/>
    <p:sldLayoutId id="2147483689" r:id="rId3"/>
    <p:sldLayoutId id="2147483685" r:id="rId4"/>
  </p:sldLayoutIdLst>
  <p:hf hdr="0" ftr="0" dt="0"/>
  <p:txStyles>
    <p:titleStyle>
      <a:lvl1pPr algn="ctr" rtl="0" eaLnBrk="1" fontAlgn="base" hangingPunct="1">
        <a:spcBef>
          <a:spcPct val="0"/>
        </a:spcBef>
        <a:spcAft>
          <a:spcPct val="0"/>
        </a:spcAft>
        <a:defRPr>
          <a:solidFill>
            <a:schemeClr val="tx2"/>
          </a:solidFill>
          <a:latin typeface="+mj-lt"/>
          <a:ea typeface="+mj-ea"/>
          <a:cs typeface="+mj-cs"/>
        </a:defRPr>
      </a:lvl1pPr>
      <a:lvl2pPr algn="ctr" rtl="0" eaLnBrk="1" fontAlgn="base" hangingPunct="1">
        <a:spcBef>
          <a:spcPct val="0"/>
        </a:spcBef>
        <a:spcAft>
          <a:spcPct val="0"/>
        </a:spcAft>
        <a:defRPr>
          <a:solidFill>
            <a:schemeClr val="tx2"/>
          </a:solidFill>
          <a:latin typeface="Calibri" panose="020F0502020204030204" pitchFamily="34" charset="0"/>
        </a:defRPr>
      </a:lvl2pPr>
      <a:lvl3pPr algn="ctr" rtl="0" eaLnBrk="1" fontAlgn="base" hangingPunct="1">
        <a:spcBef>
          <a:spcPct val="0"/>
        </a:spcBef>
        <a:spcAft>
          <a:spcPct val="0"/>
        </a:spcAft>
        <a:defRPr>
          <a:solidFill>
            <a:schemeClr val="tx2"/>
          </a:solidFill>
          <a:latin typeface="Calibri" panose="020F0502020204030204" pitchFamily="34" charset="0"/>
        </a:defRPr>
      </a:lvl3pPr>
      <a:lvl4pPr algn="ctr" rtl="0" eaLnBrk="1" fontAlgn="base" hangingPunct="1">
        <a:spcBef>
          <a:spcPct val="0"/>
        </a:spcBef>
        <a:spcAft>
          <a:spcPct val="0"/>
        </a:spcAft>
        <a:defRPr>
          <a:solidFill>
            <a:schemeClr val="tx2"/>
          </a:solidFill>
          <a:latin typeface="Calibri" panose="020F0502020204030204" pitchFamily="34" charset="0"/>
        </a:defRPr>
      </a:lvl4pPr>
      <a:lvl5pPr algn="ctr" rtl="0" eaLnBrk="1" fontAlgn="base" hangingPunct="1">
        <a:spcBef>
          <a:spcPct val="0"/>
        </a:spcBef>
        <a:spcAft>
          <a:spcPct val="0"/>
        </a:spcAft>
        <a:defRPr>
          <a:solidFill>
            <a:schemeClr val="tx2"/>
          </a:solidFill>
          <a:latin typeface="Calibri" panose="020F0502020204030204" pitchFamily="34" charset="0"/>
        </a:defRPr>
      </a:lvl5pPr>
      <a:lvl6pPr marL="457200" algn="ctr" rtl="0" eaLnBrk="1" fontAlgn="base" hangingPunct="1">
        <a:spcBef>
          <a:spcPct val="0"/>
        </a:spcBef>
        <a:spcAft>
          <a:spcPct val="0"/>
        </a:spcAft>
        <a:defRPr>
          <a:solidFill>
            <a:schemeClr val="tx2"/>
          </a:solidFill>
          <a:latin typeface="Calibri" panose="020F0502020204030204" pitchFamily="34" charset="0"/>
        </a:defRPr>
      </a:lvl6pPr>
      <a:lvl7pPr marL="914400" algn="ctr" rtl="0" eaLnBrk="1" fontAlgn="base" hangingPunct="1">
        <a:spcBef>
          <a:spcPct val="0"/>
        </a:spcBef>
        <a:spcAft>
          <a:spcPct val="0"/>
        </a:spcAft>
        <a:defRPr>
          <a:solidFill>
            <a:schemeClr val="tx2"/>
          </a:solidFill>
          <a:latin typeface="Calibri" panose="020F0502020204030204" pitchFamily="34" charset="0"/>
        </a:defRPr>
      </a:lvl7pPr>
      <a:lvl8pPr marL="1371600" algn="ctr" rtl="0" eaLnBrk="1" fontAlgn="base" hangingPunct="1">
        <a:spcBef>
          <a:spcPct val="0"/>
        </a:spcBef>
        <a:spcAft>
          <a:spcPct val="0"/>
        </a:spcAft>
        <a:defRPr>
          <a:solidFill>
            <a:schemeClr val="tx2"/>
          </a:solidFill>
          <a:latin typeface="Calibri" panose="020F0502020204030204" pitchFamily="34" charset="0"/>
        </a:defRPr>
      </a:lvl8pPr>
      <a:lvl9pPr marL="1828800" algn="ctr" rtl="0" eaLnBrk="1" fontAlgn="base" hangingPunct="1">
        <a:spcBef>
          <a:spcPct val="0"/>
        </a:spcBef>
        <a:spcAft>
          <a:spcPct val="0"/>
        </a:spcAft>
        <a:defRPr>
          <a:solidFill>
            <a:schemeClr val="tx2"/>
          </a:solidFill>
          <a:latin typeface="Calibri" panose="020F0502020204030204" pitchFamily="34" charset="0"/>
        </a:defRPr>
      </a:lvl9pPr>
    </p:titleStyle>
    <p:bodyStyle>
      <a:lvl1pPr algn="l" rtl="0" eaLnBrk="1" fontAlgn="base" hangingPunct="1">
        <a:spcBef>
          <a:spcPct val="20000"/>
        </a:spcBef>
        <a:spcAft>
          <a:spcPct val="0"/>
        </a:spcAft>
        <a:defRPr>
          <a:solidFill>
            <a:schemeClr val="tx1"/>
          </a:solidFill>
          <a:latin typeface="+mn-lt"/>
          <a:ea typeface="+mn-ea"/>
          <a:cs typeface="+mn-cs"/>
        </a:defRPr>
      </a:lvl1pPr>
      <a:lvl2pPr marL="457200" algn="l" rtl="0" eaLnBrk="1" fontAlgn="base" hangingPunct="1">
        <a:spcBef>
          <a:spcPct val="20000"/>
        </a:spcBef>
        <a:spcAft>
          <a:spcPct val="0"/>
        </a:spcAft>
        <a:defRPr>
          <a:solidFill>
            <a:schemeClr val="tx1"/>
          </a:solidFill>
          <a:latin typeface="+mn-lt"/>
          <a:ea typeface="+mn-ea"/>
          <a:cs typeface="+mn-cs"/>
        </a:defRPr>
      </a:lvl2pPr>
      <a:lvl3pPr marL="914400" algn="l" rtl="0" eaLnBrk="1" fontAlgn="base" hangingPunct="1">
        <a:spcBef>
          <a:spcPct val="20000"/>
        </a:spcBef>
        <a:spcAft>
          <a:spcPct val="0"/>
        </a:spcAft>
        <a:defRPr>
          <a:solidFill>
            <a:schemeClr val="tx1"/>
          </a:solidFill>
          <a:latin typeface="+mn-lt"/>
          <a:ea typeface="+mn-ea"/>
          <a:cs typeface="+mn-cs"/>
        </a:defRPr>
      </a:lvl3pPr>
      <a:lvl4pPr marL="1371600" algn="l" rtl="0" eaLnBrk="1" fontAlgn="base" hangingPunct="1">
        <a:spcBef>
          <a:spcPct val="20000"/>
        </a:spcBef>
        <a:spcAft>
          <a:spcPct val="0"/>
        </a:spcAft>
        <a:defRPr>
          <a:solidFill>
            <a:schemeClr val="tx1"/>
          </a:solidFill>
          <a:latin typeface="+mn-lt"/>
          <a:ea typeface="+mn-ea"/>
          <a:cs typeface="+mn-cs"/>
        </a:defRPr>
      </a:lvl4pPr>
      <a:lvl5pPr marL="1828800" algn="l" rtl="0" eaLnBrk="1" fontAlgn="base" hangingPunct="1">
        <a:spcBef>
          <a:spcPct val="20000"/>
        </a:spcBef>
        <a:spcAft>
          <a:spcPct val="0"/>
        </a:spcAft>
        <a:defRPr>
          <a:solidFill>
            <a:schemeClr val="tx1"/>
          </a:solidFill>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0310402"/>
      </p:ext>
    </p:extLst>
  </p:cSld>
  <p:clrMap bg1="lt1" tx1="dk1" bg2="lt2" tx2="dk2" accent1="accent1" accent2="accent2" accent3="accent3" accent4="accent4" accent5="accent5" accent6="accent6" hlink="hlink" folHlink="folHlink"/>
  <p:sldLayoutIdLst>
    <p:sldLayoutId id="2147483743" r:id="rId1"/>
    <p:sldLayoutId id="2147483745" r:id="rId2"/>
    <p:sldLayoutId id="2147483746" r:id="rId3"/>
  </p:sldLayoutIdLst>
  <p:hf hdr="0" ftr="0" dt="0"/>
  <p:txStyles>
    <p:titleStyle>
      <a:lvl1pPr algn="ctr" rtl="0" eaLnBrk="1" fontAlgn="base" hangingPunct="1">
        <a:spcBef>
          <a:spcPct val="0"/>
        </a:spcBef>
        <a:spcAft>
          <a:spcPct val="0"/>
        </a:spcAft>
        <a:defRPr>
          <a:solidFill>
            <a:schemeClr val="tx2"/>
          </a:solidFill>
          <a:latin typeface="+mj-lt"/>
          <a:ea typeface="+mj-ea"/>
          <a:cs typeface="+mj-cs"/>
        </a:defRPr>
      </a:lvl1pPr>
      <a:lvl2pPr algn="ctr" rtl="0" eaLnBrk="1" fontAlgn="base" hangingPunct="1">
        <a:spcBef>
          <a:spcPct val="0"/>
        </a:spcBef>
        <a:spcAft>
          <a:spcPct val="0"/>
        </a:spcAft>
        <a:defRPr>
          <a:solidFill>
            <a:schemeClr val="tx2"/>
          </a:solidFill>
          <a:latin typeface="Calibri" panose="020F0502020204030204" pitchFamily="34" charset="0"/>
        </a:defRPr>
      </a:lvl2pPr>
      <a:lvl3pPr algn="ctr" rtl="0" eaLnBrk="1" fontAlgn="base" hangingPunct="1">
        <a:spcBef>
          <a:spcPct val="0"/>
        </a:spcBef>
        <a:spcAft>
          <a:spcPct val="0"/>
        </a:spcAft>
        <a:defRPr>
          <a:solidFill>
            <a:schemeClr val="tx2"/>
          </a:solidFill>
          <a:latin typeface="Calibri" panose="020F0502020204030204" pitchFamily="34" charset="0"/>
        </a:defRPr>
      </a:lvl3pPr>
      <a:lvl4pPr algn="ctr" rtl="0" eaLnBrk="1" fontAlgn="base" hangingPunct="1">
        <a:spcBef>
          <a:spcPct val="0"/>
        </a:spcBef>
        <a:spcAft>
          <a:spcPct val="0"/>
        </a:spcAft>
        <a:defRPr>
          <a:solidFill>
            <a:schemeClr val="tx2"/>
          </a:solidFill>
          <a:latin typeface="Calibri" panose="020F0502020204030204" pitchFamily="34" charset="0"/>
        </a:defRPr>
      </a:lvl4pPr>
      <a:lvl5pPr algn="ctr" rtl="0" eaLnBrk="1" fontAlgn="base" hangingPunct="1">
        <a:spcBef>
          <a:spcPct val="0"/>
        </a:spcBef>
        <a:spcAft>
          <a:spcPct val="0"/>
        </a:spcAft>
        <a:defRPr>
          <a:solidFill>
            <a:schemeClr val="tx2"/>
          </a:solidFill>
          <a:latin typeface="Calibri" panose="020F0502020204030204" pitchFamily="34" charset="0"/>
        </a:defRPr>
      </a:lvl5pPr>
      <a:lvl6pPr marL="457200" algn="ctr" rtl="0" eaLnBrk="1" fontAlgn="base" hangingPunct="1">
        <a:spcBef>
          <a:spcPct val="0"/>
        </a:spcBef>
        <a:spcAft>
          <a:spcPct val="0"/>
        </a:spcAft>
        <a:defRPr>
          <a:solidFill>
            <a:schemeClr val="tx2"/>
          </a:solidFill>
          <a:latin typeface="Calibri" panose="020F0502020204030204" pitchFamily="34" charset="0"/>
        </a:defRPr>
      </a:lvl6pPr>
      <a:lvl7pPr marL="914400" algn="ctr" rtl="0" eaLnBrk="1" fontAlgn="base" hangingPunct="1">
        <a:spcBef>
          <a:spcPct val="0"/>
        </a:spcBef>
        <a:spcAft>
          <a:spcPct val="0"/>
        </a:spcAft>
        <a:defRPr>
          <a:solidFill>
            <a:schemeClr val="tx2"/>
          </a:solidFill>
          <a:latin typeface="Calibri" panose="020F0502020204030204" pitchFamily="34" charset="0"/>
        </a:defRPr>
      </a:lvl7pPr>
      <a:lvl8pPr marL="1371600" algn="ctr" rtl="0" eaLnBrk="1" fontAlgn="base" hangingPunct="1">
        <a:spcBef>
          <a:spcPct val="0"/>
        </a:spcBef>
        <a:spcAft>
          <a:spcPct val="0"/>
        </a:spcAft>
        <a:defRPr>
          <a:solidFill>
            <a:schemeClr val="tx2"/>
          </a:solidFill>
          <a:latin typeface="Calibri" panose="020F0502020204030204" pitchFamily="34" charset="0"/>
        </a:defRPr>
      </a:lvl8pPr>
      <a:lvl9pPr marL="1828800" algn="ctr" rtl="0" eaLnBrk="1" fontAlgn="base" hangingPunct="1">
        <a:spcBef>
          <a:spcPct val="0"/>
        </a:spcBef>
        <a:spcAft>
          <a:spcPct val="0"/>
        </a:spcAft>
        <a:defRPr>
          <a:solidFill>
            <a:schemeClr val="tx2"/>
          </a:solidFill>
          <a:latin typeface="Calibri" panose="020F0502020204030204" pitchFamily="34" charset="0"/>
        </a:defRPr>
      </a:lvl9pPr>
    </p:titleStyle>
    <p:bodyStyle>
      <a:lvl1pPr algn="l" rtl="0" eaLnBrk="1" fontAlgn="base" hangingPunct="1">
        <a:spcBef>
          <a:spcPct val="20000"/>
        </a:spcBef>
        <a:spcAft>
          <a:spcPct val="0"/>
        </a:spcAft>
        <a:defRPr>
          <a:solidFill>
            <a:schemeClr val="tx1"/>
          </a:solidFill>
          <a:latin typeface="+mn-lt"/>
          <a:ea typeface="+mn-ea"/>
          <a:cs typeface="+mn-cs"/>
        </a:defRPr>
      </a:lvl1pPr>
      <a:lvl2pPr marL="457200" algn="l" rtl="0" eaLnBrk="1" fontAlgn="base" hangingPunct="1">
        <a:spcBef>
          <a:spcPct val="20000"/>
        </a:spcBef>
        <a:spcAft>
          <a:spcPct val="0"/>
        </a:spcAft>
        <a:defRPr>
          <a:solidFill>
            <a:schemeClr val="tx1"/>
          </a:solidFill>
          <a:latin typeface="+mn-lt"/>
          <a:ea typeface="+mn-ea"/>
          <a:cs typeface="+mn-cs"/>
        </a:defRPr>
      </a:lvl2pPr>
      <a:lvl3pPr marL="914400" algn="l" rtl="0" eaLnBrk="1" fontAlgn="base" hangingPunct="1">
        <a:spcBef>
          <a:spcPct val="20000"/>
        </a:spcBef>
        <a:spcAft>
          <a:spcPct val="0"/>
        </a:spcAft>
        <a:defRPr>
          <a:solidFill>
            <a:schemeClr val="tx1"/>
          </a:solidFill>
          <a:latin typeface="+mn-lt"/>
          <a:ea typeface="+mn-ea"/>
          <a:cs typeface="+mn-cs"/>
        </a:defRPr>
      </a:lvl3pPr>
      <a:lvl4pPr marL="1371600" algn="l" rtl="0" eaLnBrk="1" fontAlgn="base" hangingPunct="1">
        <a:spcBef>
          <a:spcPct val="20000"/>
        </a:spcBef>
        <a:spcAft>
          <a:spcPct val="0"/>
        </a:spcAft>
        <a:defRPr>
          <a:solidFill>
            <a:schemeClr val="tx1"/>
          </a:solidFill>
          <a:latin typeface="+mn-lt"/>
          <a:ea typeface="+mn-ea"/>
          <a:cs typeface="+mn-cs"/>
        </a:defRPr>
      </a:lvl4pPr>
      <a:lvl5pPr marL="1828800" algn="l" rtl="0" eaLnBrk="1" fontAlgn="base" hangingPunct="1">
        <a:spcBef>
          <a:spcPct val="20000"/>
        </a:spcBef>
        <a:spcAft>
          <a:spcPct val="0"/>
        </a:spcAft>
        <a:defRPr>
          <a:solidFill>
            <a:schemeClr val="tx1"/>
          </a:solidFill>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24A076FD-13A1-4746-BDE2-4CF2846E150B}"/>
              </a:ext>
            </a:extLst>
          </p:cNvPr>
          <p:cNvSpPr>
            <a:spLocks/>
          </p:cNvSpPr>
          <p:nvPr userDrawn="1"/>
        </p:nvSpPr>
        <p:spPr bwMode="auto">
          <a:xfrm>
            <a:off x="0" y="0"/>
            <a:ext cx="142875" cy="8229600"/>
          </a:xfrm>
          <a:custGeom>
            <a:avLst/>
            <a:gdLst>
              <a:gd name="T0" fmla="*/ 0 w 142875"/>
              <a:gd name="T1" fmla="*/ 8229600 h 8229600"/>
              <a:gd name="T2" fmla="*/ 142875 w 142875"/>
              <a:gd name="T3" fmla="*/ 8229600 h 8229600"/>
              <a:gd name="T4" fmla="*/ 142875 w 142875"/>
              <a:gd name="T5" fmla="*/ 0 h 8229600"/>
              <a:gd name="T6" fmla="*/ 0 w 142875"/>
              <a:gd name="T7" fmla="*/ 0 h 8229600"/>
              <a:gd name="T8" fmla="*/ 0 w 142875"/>
              <a:gd name="T9" fmla="*/ 8229600 h 8229600"/>
            </a:gdLst>
            <a:ahLst/>
            <a:cxnLst>
              <a:cxn ang="0">
                <a:pos x="T0" y="T1"/>
              </a:cxn>
              <a:cxn ang="0">
                <a:pos x="T2" y="T3"/>
              </a:cxn>
              <a:cxn ang="0">
                <a:pos x="T4" y="T5"/>
              </a:cxn>
              <a:cxn ang="0">
                <a:pos x="T6" y="T7"/>
              </a:cxn>
              <a:cxn ang="0">
                <a:pos x="T8" y="T9"/>
              </a:cxn>
            </a:cxnLst>
            <a:rect l="0" t="0" r="r" b="b"/>
            <a:pathLst>
              <a:path w="142875" h="8229600">
                <a:moveTo>
                  <a:pt x="0" y="8229600"/>
                </a:moveTo>
                <a:lnTo>
                  <a:pt x="142875" y="8229600"/>
                </a:lnTo>
                <a:lnTo>
                  <a:pt x="142875" y="0"/>
                </a:lnTo>
                <a:lnTo>
                  <a:pt x="0" y="0"/>
                </a:lnTo>
                <a:lnTo>
                  <a:pt x="0" y="8229600"/>
                </a:lnTo>
                <a:close/>
              </a:path>
            </a:pathLst>
          </a:custGeom>
          <a:solidFill>
            <a:srgbClr val="C10E21"/>
          </a:solidFill>
          <a:ln>
            <a:noFill/>
          </a:ln>
        </p:spPr>
        <p:txBody>
          <a:bodyPr lIns="0" tIns="0" rIns="0" bIns="0"/>
          <a:lstStyle/>
          <a:p>
            <a:endParaRPr lang="en-US" dirty="0"/>
          </a:p>
        </p:txBody>
      </p:sp>
      <p:pic>
        <p:nvPicPr>
          <p:cNvPr id="5" name="Picture 4">
            <a:extLst>
              <a:ext uri="{FF2B5EF4-FFF2-40B4-BE49-F238E27FC236}">
                <a16:creationId xmlns:a16="http://schemas.microsoft.com/office/drawing/2014/main" id="{16A36E79-B8E1-0544-A7D4-0652F6F7FF33}"/>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533400" y="444500"/>
            <a:ext cx="1216025" cy="657791"/>
          </a:xfrm>
          <a:prstGeom prst="rect">
            <a:avLst/>
          </a:prstGeom>
        </p:spPr>
      </p:pic>
    </p:spTree>
    <p:extLst>
      <p:ext uri="{BB962C8B-B14F-4D97-AF65-F5344CB8AC3E}">
        <p14:creationId xmlns:p14="http://schemas.microsoft.com/office/powerpoint/2010/main" val="613640918"/>
      </p:ext>
    </p:extLst>
  </p:cSld>
  <p:clrMap bg1="lt1" tx1="dk1" bg2="lt2" tx2="dk2" accent1="accent1" accent2="accent2" accent3="accent3" accent4="accent4" accent5="accent5" accent6="accent6" hlink="hlink" folHlink="folHlink"/>
  <p:sldLayoutIdLst>
    <p:sldLayoutId id="2147483736" r:id="rId1"/>
    <p:sldLayoutId id="2147483708" r:id="rId2"/>
    <p:sldLayoutId id="2147483709" r:id="rId3"/>
    <p:sldLayoutId id="2147483710" r:id="rId4"/>
    <p:sldLayoutId id="2147483711" r:id="rId5"/>
    <p:sldLayoutId id="2147483712"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6152662"/>
      </p:ext>
    </p:extLst>
  </p:cSld>
  <p:clrMap bg1="lt1" tx1="dk1" bg2="lt2" tx2="dk2" accent1="accent1" accent2="accent2" accent3="accent3" accent4="accent4" accent5="accent5" accent6="accent6" hlink="hlink" folHlink="folHlink"/>
  <p:sldLayoutIdLst>
    <p:sldLayoutId id="2147483747" r:id="rId1"/>
    <p:sldLayoutId id="2147483748"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24A076FD-13A1-4746-BDE2-4CF2846E150B}"/>
              </a:ext>
            </a:extLst>
          </p:cNvPr>
          <p:cNvSpPr>
            <a:spLocks/>
          </p:cNvSpPr>
          <p:nvPr userDrawn="1"/>
        </p:nvSpPr>
        <p:spPr bwMode="auto">
          <a:xfrm>
            <a:off x="0" y="0"/>
            <a:ext cx="142875" cy="8229600"/>
          </a:xfrm>
          <a:custGeom>
            <a:avLst/>
            <a:gdLst>
              <a:gd name="T0" fmla="*/ 0 w 142875"/>
              <a:gd name="T1" fmla="*/ 8229600 h 8229600"/>
              <a:gd name="T2" fmla="*/ 142875 w 142875"/>
              <a:gd name="T3" fmla="*/ 8229600 h 8229600"/>
              <a:gd name="T4" fmla="*/ 142875 w 142875"/>
              <a:gd name="T5" fmla="*/ 0 h 8229600"/>
              <a:gd name="T6" fmla="*/ 0 w 142875"/>
              <a:gd name="T7" fmla="*/ 0 h 8229600"/>
              <a:gd name="T8" fmla="*/ 0 w 142875"/>
              <a:gd name="T9" fmla="*/ 8229600 h 8229600"/>
            </a:gdLst>
            <a:ahLst/>
            <a:cxnLst>
              <a:cxn ang="0">
                <a:pos x="T0" y="T1"/>
              </a:cxn>
              <a:cxn ang="0">
                <a:pos x="T2" y="T3"/>
              </a:cxn>
              <a:cxn ang="0">
                <a:pos x="T4" y="T5"/>
              </a:cxn>
              <a:cxn ang="0">
                <a:pos x="T6" y="T7"/>
              </a:cxn>
              <a:cxn ang="0">
                <a:pos x="T8" y="T9"/>
              </a:cxn>
            </a:cxnLst>
            <a:rect l="0" t="0" r="r" b="b"/>
            <a:pathLst>
              <a:path w="142875" h="8229600">
                <a:moveTo>
                  <a:pt x="0" y="8229600"/>
                </a:moveTo>
                <a:lnTo>
                  <a:pt x="142875" y="8229600"/>
                </a:lnTo>
                <a:lnTo>
                  <a:pt x="142875" y="0"/>
                </a:lnTo>
                <a:lnTo>
                  <a:pt x="0" y="0"/>
                </a:lnTo>
                <a:lnTo>
                  <a:pt x="0" y="8229600"/>
                </a:lnTo>
                <a:close/>
              </a:path>
            </a:pathLst>
          </a:custGeom>
          <a:solidFill>
            <a:srgbClr val="C10E21"/>
          </a:solidFill>
          <a:ln>
            <a:noFill/>
          </a:ln>
        </p:spPr>
        <p:txBody>
          <a:bodyPr lIns="0" tIns="0" rIns="0" bIns="0"/>
          <a:lstStyle/>
          <a:p>
            <a:endParaRPr lang="en-US" dirty="0"/>
          </a:p>
        </p:txBody>
      </p:sp>
      <p:pic>
        <p:nvPicPr>
          <p:cNvPr id="12" name="Picture 11">
            <a:extLst>
              <a:ext uri="{FF2B5EF4-FFF2-40B4-BE49-F238E27FC236}">
                <a16:creationId xmlns:a16="http://schemas.microsoft.com/office/drawing/2014/main" id="{1CC415AC-582A-5A4A-811D-84C31100026E}"/>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543800" y="9939"/>
            <a:ext cx="7086600" cy="8229600"/>
          </a:xfrm>
          <a:prstGeom prst="rect">
            <a:avLst/>
          </a:prstGeom>
        </p:spPr>
      </p:pic>
      <p:pic>
        <p:nvPicPr>
          <p:cNvPr id="5" name="Picture 4">
            <a:extLst>
              <a:ext uri="{FF2B5EF4-FFF2-40B4-BE49-F238E27FC236}">
                <a16:creationId xmlns:a16="http://schemas.microsoft.com/office/drawing/2014/main" id="{EDB111D8-72E0-7A4C-9D21-F18ECBF3C351}"/>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533400" y="444500"/>
            <a:ext cx="1216025" cy="657791"/>
          </a:xfrm>
          <a:prstGeom prst="rect">
            <a:avLst/>
          </a:prstGeom>
        </p:spPr>
      </p:pic>
    </p:spTree>
    <p:extLst>
      <p:ext uri="{BB962C8B-B14F-4D97-AF65-F5344CB8AC3E}">
        <p14:creationId xmlns:p14="http://schemas.microsoft.com/office/powerpoint/2010/main" val="77523725"/>
      </p:ext>
    </p:extLst>
  </p:cSld>
  <p:clrMap bg1="lt1" tx1="dk1" bg2="lt2" tx2="dk2" accent1="accent1" accent2="accent2" accent3="accent3" accent4="accent4" accent5="accent5" accent6="accent6" hlink="hlink" folHlink="folHlink"/>
  <p:sldLayoutIdLst>
    <p:sldLayoutId id="2147483737" r:id="rId1"/>
    <p:sldLayoutId id="2147483702" r:id="rId2"/>
    <p:sldLayoutId id="2147483703" r:id="rId3"/>
    <p:sldLayoutId id="2147483704" r:id="rId4"/>
    <p:sldLayoutId id="2147483705" r:id="rId5"/>
    <p:sldLayoutId id="2147483706"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object 15">
            <a:extLst>
              <a:ext uri="{FF2B5EF4-FFF2-40B4-BE49-F238E27FC236}">
                <a16:creationId xmlns:a16="http://schemas.microsoft.com/office/drawing/2014/main" id="{035E415B-D00C-7D4B-92D4-6ECA34AC6D39}"/>
              </a:ext>
            </a:extLst>
          </p:cNvPr>
          <p:cNvSpPr>
            <a:spLocks/>
          </p:cNvSpPr>
          <p:nvPr userDrawn="1"/>
        </p:nvSpPr>
        <p:spPr bwMode="auto">
          <a:xfrm>
            <a:off x="6923586" y="1987550"/>
            <a:ext cx="45719" cy="4489450"/>
          </a:xfrm>
          <a:custGeom>
            <a:avLst/>
            <a:gdLst>
              <a:gd name="T0" fmla="*/ 0 h 5119370"/>
              <a:gd name="T1" fmla="*/ 5118976 h 5119370"/>
            </a:gdLst>
            <a:ahLst/>
            <a:cxnLst>
              <a:cxn ang="0">
                <a:pos x="0" y="T0"/>
              </a:cxn>
              <a:cxn ang="0">
                <a:pos x="0" y="T1"/>
              </a:cxn>
            </a:cxnLst>
            <a:rect l="0" t="0" r="r" b="b"/>
            <a:pathLst>
              <a:path h="5119370">
                <a:moveTo>
                  <a:pt x="0" y="0"/>
                </a:moveTo>
                <a:lnTo>
                  <a:pt x="0" y="5118976"/>
                </a:lnTo>
              </a:path>
            </a:pathLst>
          </a:custGeom>
          <a:noFill/>
          <a:ln w="25400">
            <a:solidFill>
              <a:srgbClr val="626469"/>
            </a:solidFill>
            <a:prstDash val="dot"/>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9" name="object 4">
            <a:extLst>
              <a:ext uri="{FF2B5EF4-FFF2-40B4-BE49-F238E27FC236}">
                <a16:creationId xmlns:a16="http://schemas.microsoft.com/office/drawing/2014/main" id="{81087960-ACC1-9E44-A88B-8BAEE7CDC18B}"/>
              </a:ext>
            </a:extLst>
          </p:cNvPr>
          <p:cNvSpPr>
            <a:spLocks/>
          </p:cNvSpPr>
          <p:nvPr userDrawn="1"/>
        </p:nvSpPr>
        <p:spPr bwMode="auto">
          <a:xfrm>
            <a:off x="0" y="0"/>
            <a:ext cx="142875" cy="8229600"/>
          </a:xfrm>
          <a:custGeom>
            <a:avLst/>
            <a:gdLst>
              <a:gd name="T0" fmla="*/ 0 w 142875"/>
              <a:gd name="T1" fmla="*/ 8229600 h 8229600"/>
              <a:gd name="T2" fmla="*/ 142875 w 142875"/>
              <a:gd name="T3" fmla="*/ 8229600 h 8229600"/>
              <a:gd name="T4" fmla="*/ 142875 w 142875"/>
              <a:gd name="T5" fmla="*/ 0 h 8229600"/>
              <a:gd name="T6" fmla="*/ 0 w 142875"/>
              <a:gd name="T7" fmla="*/ 0 h 8229600"/>
              <a:gd name="T8" fmla="*/ 0 w 142875"/>
              <a:gd name="T9" fmla="*/ 8229600 h 8229600"/>
            </a:gdLst>
            <a:ahLst/>
            <a:cxnLst>
              <a:cxn ang="0">
                <a:pos x="T0" y="T1"/>
              </a:cxn>
              <a:cxn ang="0">
                <a:pos x="T2" y="T3"/>
              </a:cxn>
              <a:cxn ang="0">
                <a:pos x="T4" y="T5"/>
              </a:cxn>
              <a:cxn ang="0">
                <a:pos x="T6" y="T7"/>
              </a:cxn>
              <a:cxn ang="0">
                <a:pos x="T8" y="T9"/>
              </a:cxn>
            </a:cxnLst>
            <a:rect l="0" t="0" r="r" b="b"/>
            <a:pathLst>
              <a:path w="142875" h="8229600">
                <a:moveTo>
                  <a:pt x="0" y="8229600"/>
                </a:moveTo>
                <a:lnTo>
                  <a:pt x="142875" y="8229600"/>
                </a:lnTo>
                <a:lnTo>
                  <a:pt x="142875" y="0"/>
                </a:lnTo>
                <a:lnTo>
                  <a:pt x="0" y="0"/>
                </a:lnTo>
                <a:lnTo>
                  <a:pt x="0" y="8229600"/>
                </a:lnTo>
                <a:close/>
              </a:path>
            </a:pathLst>
          </a:custGeom>
          <a:solidFill>
            <a:srgbClr val="C10E21"/>
          </a:solidFill>
          <a:ln>
            <a:noFill/>
          </a:ln>
        </p:spPr>
        <p:txBody>
          <a:bodyPr lIns="0" tIns="0" rIns="0" bIns="0"/>
          <a:lstStyle/>
          <a:p>
            <a:endParaRPr lang="en-US" dirty="0"/>
          </a:p>
        </p:txBody>
      </p:sp>
      <p:pic>
        <p:nvPicPr>
          <p:cNvPr id="5" name="Picture 4">
            <a:extLst>
              <a:ext uri="{FF2B5EF4-FFF2-40B4-BE49-F238E27FC236}">
                <a16:creationId xmlns:a16="http://schemas.microsoft.com/office/drawing/2014/main" id="{2289171A-E85E-9744-8C3D-4C36E29FF89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33400" y="444500"/>
            <a:ext cx="1216025" cy="657791"/>
          </a:xfrm>
          <a:prstGeom prst="rect">
            <a:avLst/>
          </a:prstGeom>
        </p:spPr>
      </p:pic>
    </p:spTree>
    <p:extLst>
      <p:ext uri="{BB962C8B-B14F-4D97-AF65-F5344CB8AC3E}">
        <p14:creationId xmlns:p14="http://schemas.microsoft.com/office/powerpoint/2010/main" val="2595193367"/>
      </p:ext>
    </p:extLst>
  </p:cSld>
  <p:clrMap bg1="lt1" tx1="dk1" bg2="lt2" tx2="dk2" accent1="accent1" accent2="accent2" accent3="accent3" accent4="accent4" accent5="accent5" accent6="accent6" hlink="hlink" folHlink="folHlink"/>
  <p:sldLayoutIdLst>
    <p:sldLayoutId id="2147483718" r:id="rId1"/>
    <p:sldLayoutId id="2147483750" r:id="rId2"/>
    <p:sldLayoutId id="2147483714" r:id="rId3"/>
    <p:sldLayoutId id="2147483715"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96384595-5D46-C546-AF51-F254509737C2}"/>
              </a:ext>
            </a:extLst>
          </p:cNvPr>
          <p:cNvSpPr>
            <a:spLocks/>
          </p:cNvSpPr>
          <p:nvPr userDrawn="1"/>
        </p:nvSpPr>
        <p:spPr bwMode="auto">
          <a:xfrm>
            <a:off x="0" y="0"/>
            <a:ext cx="142875" cy="8229600"/>
          </a:xfrm>
          <a:custGeom>
            <a:avLst/>
            <a:gdLst>
              <a:gd name="T0" fmla="*/ 0 w 142875"/>
              <a:gd name="T1" fmla="*/ 8229600 h 8229600"/>
              <a:gd name="T2" fmla="*/ 142875 w 142875"/>
              <a:gd name="T3" fmla="*/ 8229600 h 8229600"/>
              <a:gd name="T4" fmla="*/ 142875 w 142875"/>
              <a:gd name="T5" fmla="*/ 0 h 8229600"/>
              <a:gd name="T6" fmla="*/ 0 w 142875"/>
              <a:gd name="T7" fmla="*/ 0 h 8229600"/>
              <a:gd name="T8" fmla="*/ 0 w 142875"/>
              <a:gd name="T9" fmla="*/ 8229600 h 8229600"/>
            </a:gdLst>
            <a:ahLst/>
            <a:cxnLst>
              <a:cxn ang="0">
                <a:pos x="T0" y="T1"/>
              </a:cxn>
              <a:cxn ang="0">
                <a:pos x="T2" y="T3"/>
              </a:cxn>
              <a:cxn ang="0">
                <a:pos x="T4" y="T5"/>
              </a:cxn>
              <a:cxn ang="0">
                <a:pos x="T6" y="T7"/>
              </a:cxn>
              <a:cxn ang="0">
                <a:pos x="T8" y="T9"/>
              </a:cxn>
            </a:cxnLst>
            <a:rect l="0" t="0" r="r" b="b"/>
            <a:pathLst>
              <a:path w="142875" h="8229600">
                <a:moveTo>
                  <a:pt x="0" y="8229600"/>
                </a:moveTo>
                <a:lnTo>
                  <a:pt x="142875" y="8229600"/>
                </a:lnTo>
                <a:lnTo>
                  <a:pt x="142875" y="0"/>
                </a:lnTo>
                <a:lnTo>
                  <a:pt x="0" y="0"/>
                </a:lnTo>
                <a:lnTo>
                  <a:pt x="0" y="8229600"/>
                </a:lnTo>
                <a:close/>
              </a:path>
            </a:pathLst>
          </a:custGeom>
          <a:solidFill>
            <a:srgbClr val="C10E21"/>
          </a:solidFill>
          <a:ln>
            <a:noFill/>
          </a:ln>
        </p:spPr>
        <p:txBody>
          <a:bodyPr lIns="0" tIns="0" rIns="0" bIns="0"/>
          <a:lstStyle/>
          <a:p>
            <a:endParaRPr lang="en-US" dirty="0"/>
          </a:p>
        </p:txBody>
      </p:sp>
      <p:pic>
        <p:nvPicPr>
          <p:cNvPr id="5" name="Picture 4">
            <a:extLst>
              <a:ext uri="{FF2B5EF4-FFF2-40B4-BE49-F238E27FC236}">
                <a16:creationId xmlns:a16="http://schemas.microsoft.com/office/drawing/2014/main" id="{6533DC0C-4D66-1A43-847E-8C7247963B0C}"/>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409208" y="444500"/>
            <a:ext cx="1216025" cy="657791"/>
          </a:xfrm>
          <a:prstGeom prst="rect">
            <a:avLst/>
          </a:prstGeom>
        </p:spPr>
      </p:pic>
    </p:spTree>
    <p:extLst>
      <p:ext uri="{BB962C8B-B14F-4D97-AF65-F5344CB8AC3E}">
        <p14:creationId xmlns:p14="http://schemas.microsoft.com/office/powerpoint/2010/main" val="500702661"/>
      </p:ext>
    </p:extLst>
  </p:cSld>
  <p:clrMap bg1="lt1" tx1="dk1" bg2="lt2" tx2="dk2" accent1="accent1" accent2="accent2" accent3="accent3" accent4="accent4" accent5="accent5" accent6="accent6" hlink="hlink" folHlink="folHlink"/>
  <p:sldLayoutIdLst>
    <p:sldLayoutId id="2147483721" r:id="rId1"/>
    <p:sldLayoutId id="2147483726" r:id="rId2"/>
    <p:sldLayoutId id="2147483727"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object 4">
            <a:extLst>
              <a:ext uri="{FF2B5EF4-FFF2-40B4-BE49-F238E27FC236}">
                <a16:creationId xmlns:a16="http://schemas.microsoft.com/office/drawing/2014/main" id="{1086F47F-978C-6346-A004-B73C5114D8BF}"/>
              </a:ext>
            </a:extLst>
          </p:cNvPr>
          <p:cNvSpPr>
            <a:spLocks/>
          </p:cNvSpPr>
          <p:nvPr userDrawn="1"/>
        </p:nvSpPr>
        <p:spPr bwMode="auto">
          <a:xfrm>
            <a:off x="0" y="0"/>
            <a:ext cx="142875" cy="8229600"/>
          </a:xfrm>
          <a:custGeom>
            <a:avLst/>
            <a:gdLst>
              <a:gd name="T0" fmla="*/ 0 w 142875"/>
              <a:gd name="T1" fmla="*/ 8229600 h 8229600"/>
              <a:gd name="T2" fmla="*/ 142875 w 142875"/>
              <a:gd name="T3" fmla="*/ 8229600 h 8229600"/>
              <a:gd name="T4" fmla="*/ 142875 w 142875"/>
              <a:gd name="T5" fmla="*/ 0 h 8229600"/>
              <a:gd name="T6" fmla="*/ 0 w 142875"/>
              <a:gd name="T7" fmla="*/ 0 h 8229600"/>
              <a:gd name="T8" fmla="*/ 0 w 142875"/>
              <a:gd name="T9" fmla="*/ 8229600 h 8229600"/>
            </a:gdLst>
            <a:ahLst/>
            <a:cxnLst>
              <a:cxn ang="0">
                <a:pos x="T0" y="T1"/>
              </a:cxn>
              <a:cxn ang="0">
                <a:pos x="T2" y="T3"/>
              </a:cxn>
              <a:cxn ang="0">
                <a:pos x="T4" y="T5"/>
              </a:cxn>
              <a:cxn ang="0">
                <a:pos x="T6" y="T7"/>
              </a:cxn>
              <a:cxn ang="0">
                <a:pos x="T8" y="T9"/>
              </a:cxn>
            </a:cxnLst>
            <a:rect l="0" t="0" r="r" b="b"/>
            <a:pathLst>
              <a:path w="142875" h="8229600">
                <a:moveTo>
                  <a:pt x="0" y="8229600"/>
                </a:moveTo>
                <a:lnTo>
                  <a:pt x="142875" y="8229600"/>
                </a:lnTo>
                <a:lnTo>
                  <a:pt x="142875" y="0"/>
                </a:lnTo>
                <a:lnTo>
                  <a:pt x="0" y="0"/>
                </a:lnTo>
                <a:lnTo>
                  <a:pt x="0" y="8229600"/>
                </a:lnTo>
                <a:close/>
              </a:path>
            </a:pathLst>
          </a:custGeom>
          <a:solidFill>
            <a:srgbClr val="C10E21"/>
          </a:solidFill>
          <a:ln>
            <a:noFill/>
          </a:ln>
        </p:spPr>
        <p:txBody>
          <a:bodyPr lIns="0" tIns="0" rIns="0" bIns="0"/>
          <a:lstStyle/>
          <a:p>
            <a:endParaRPr lang="en-US" dirty="0"/>
          </a:p>
        </p:txBody>
      </p:sp>
      <p:pic>
        <p:nvPicPr>
          <p:cNvPr id="4" name="Picture 3">
            <a:extLst>
              <a:ext uri="{FF2B5EF4-FFF2-40B4-BE49-F238E27FC236}">
                <a16:creationId xmlns:a16="http://schemas.microsoft.com/office/drawing/2014/main" id="{C8B6CB7C-356D-6D4E-8FC7-49F827EBF255}"/>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33400" y="444500"/>
            <a:ext cx="1216025" cy="657791"/>
          </a:xfrm>
          <a:prstGeom prst="rect">
            <a:avLst/>
          </a:prstGeom>
        </p:spPr>
      </p:pic>
    </p:spTree>
    <p:extLst>
      <p:ext uri="{BB962C8B-B14F-4D97-AF65-F5344CB8AC3E}">
        <p14:creationId xmlns:p14="http://schemas.microsoft.com/office/powerpoint/2010/main" val="357090870"/>
      </p:ext>
    </p:extLst>
  </p:cSld>
  <p:clrMap bg1="lt1" tx1="dk1" bg2="lt2" tx2="dk2" accent1="accent1" accent2="accent2" accent3="accent3" accent4="accent4" accent5="accent5" accent6="accent6" hlink="hlink" folHlink="folHlink"/>
  <p:sldLayoutIdLst>
    <p:sldLayoutId id="2147483725" r:id="rId1"/>
    <p:sldLayoutId id="2147483731" r:id="rId2"/>
    <p:sldLayoutId id="2147483732"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8387540"/>
      </p:ext>
    </p:extLst>
  </p:cSld>
  <p:clrMap bg1="lt1" tx1="dk1" bg2="lt2" tx2="dk2" accent1="accent1" accent2="accent2" accent3="accent3" accent4="accent4" accent5="accent5" accent6="accent6" hlink="hlink" folHlink="folHlink"/>
  <p:sldLayoutIdLst>
    <p:sldLayoutId id="2147483700" r:id="rId1"/>
    <p:sldLayoutId id="214748374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NzVXOdvonCw&amp;t=140s" TargetMode="Externa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heart.org/afibmonth22" TargetMode="Externa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heart.org/afibmonth22" TargetMode="Externa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D83EEB7E-DB1C-264A-84EC-001216F2F2BC}"/>
              </a:ext>
            </a:extLst>
          </p:cNvPr>
          <p:cNvSpPr>
            <a:spLocks noGrp="1"/>
          </p:cNvSpPr>
          <p:nvPr>
            <p:ph type="subTitle" idx="1"/>
          </p:nvPr>
        </p:nvSpPr>
        <p:spPr/>
        <p:txBody>
          <a:bodyPr lIns="91440" tIns="45720" rIns="91440" bIns="45720" anchor="t"/>
          <a:lstStyle/>
          <a:p>
            <a:r>
              <a:rPr lang="en-US" dirty="0">
                <a:latin typeface="Lub Dub Medium"/>
              </a:rPr>
              <a:t>For Atrial Fibrillation Awareness Month </a:t>
            </a:r>
          </a:p>
          <a:p>
            <a:r>
              <a:rPr lang="en-US" dirty="0">
                <a:latin typeface="Lub Dub Medium"/>
              </a:rPr>
              <a:t>September 2022</a:t>
            </a:r>
          </a:p>
          <a:p>
            <a:endParaRPr lang="en-US" dirty="0">
              <a:latin typeface="Lub Dub Medium"/>
            </a:endParaRPr>
          </a:p>
          <a:p>
            <a:r>
              <a:rPr lang="en-US" dirty="0">
                <a:highlight>
                  <a:srgbClr val="FFFF00"/>
                </a:highlight>
                <a:latin typeface="Lub Dub Medium"/>
              </a:rPr>
              <a:t>Right click images to “save as” and post on your own social </a:t>
            </a:r>
            <a:r>
              <a:rPr lang="en-US">
                <a:highlight>
                  <a:srgbClr val="FFFF00"/>
                </a:highlight>
                <a:latin typeface="Lub Dub Medium"/>
              </a:rPr>
              <a:t>media accounts. </a:t>
            </a:r>
            <a:endParaRPr lang="en-US" dirty="0">
              <a:highlight>
                <a:srgbClr val="FFFF00"/>
              </a:highlight>
              <a:latin typeface="Lub Dub Medium"/>
            </a:endParaRPr>
          </a:p>
        </p:txBody>
      </p:sp>
      <p:sp>
        <p:nvSpPr>
          <p:cNvPr id="3" name="Title 2">
            <a:extLst>
              <a:ext uri="{FF2B5EF4-FFF2-40B4-BE49-F238E27FC236}">
                <a16:creationId xmlns:a16="http://schemas.microsoft.com/office/drawing/2014/main" id="{14206DBE-BE0F-E449-B202-F64BF0530ACC}"/>
              </a:ext>
            </a:extLst>
          </p:cNvPr>
          <p:cNvSpPr>
            <a:spLocks noGrp="1"/>
          </p:cNvSpPr>
          <p:nvPr>
            <p:ph type="ctrTitle"/>
          </p:nvPr>
        </p:nvSpPr>
        <p:spPr/>
        <p:txBody>
          <a:bodyPr lIns="91440" tIns="45720" rIns="91440" bIns="45720" anchor="b"/>
          <a:lstStyle/>
          <a:p>
            <a:r>
              <a:rPr lang="en-US" sz="6000" b="0" dirty="0">
                <a:latin typeface="Lub Dub Heavy"/>
              </a:rPr>
              <a:t>Downloadable</a:t>
            </a:r>
            <a:br>
              <a:rPr lang="en-US" sz="6000" b="0" dirty="0">
                <a:latin typeface="Lub Dub Heavy"/>
              </a:rPr>
            </a:br>
            <a:r>
              <a:rPr lang="en-US" sz="6000" b="0" dirty="0">
                <a:latin typeface="Lub Dub Heavy"/>
              </a:rPr>
              <a:t>Social Media Posts</a:t>
            </a:r>
          </a:p>
        </p:txBody>
      </p:sp>
    </p:spTree>
    <p:extLst>
      <p:ext uri="{BB962C8B-B14F-4D97-AF65-F5344CB8AC3E}">
        <p14:creationId xmlns:p14="http://schemas.microsoft.com/office/powerpoint/2010/main" val="762256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5E36E1-1362-7181-C5FF-F565CD1002C4}"/>
              </a:ext>
            </a:extLst>
          </p:cNvPr>
          <p:cNvSpPr>
            <a:spLocks noGrp="1"/>
          </p:cNvSpPr>
          <p:nvPr>
            <p:ph type="ctrTitle"/>
          </p:nvPr>
        </p:nvSpPr>
        <p:spPr/>
        <p:txBody>
          <a:bodyPr/>
          <a:lstStyle/>
          <a:p>
            <a:r>
              <a:rPr lang="en-US" dirty="0"/>
              <a:t>Post #1</a:t>
            </a:r>
          </a:p>
        </p:txBody>
      </p:sp>
      <p:sp>
        <p:nvSpPr>
          <p:cNvPr id="5" name="Slide Number Placeholder 4">
            <a:extLst>
              <a:ext uri="{FF2B5EF4-FFF2-40B4-BE49-F238E27FC236}">
                <a16:creationId xmlns:a16="http://schemas.microsoft.com/office/drawing/2014/main" id="{F7B8002F-8840-0400-989E-6FBAD24F42BC}"/>
              </a:ext>
            </a:extLst>
          </p:cNvPr>
          <p:cNvSpPr>
            <a:spLocks noGrp="1"/>
          </p:cNvSpPr>
          <p:nvPr>
            <p:ph type="sldNum" sz="quarter" idx="4"/>
          </p:nvPr>
        </p:nvSpPr>
        <p:spPr/>
        <p:txBody>
          <a:bodyPr/>
          <a:lstStyle/>
          <a:p>
            <a:fld id="{01CD3B2E-BC1C-6C4D-9D91-A67B950EE325}" type="slidenum">
              <a:rPr lang="en-US" smtClean="0"/>
              <a:pPr/>
              <a:t>2</a:t>
            </a:fld>
            <a:endParaRPr lang="en-US" dirty="0"/>
          </a:p>
        </p:txBody>
      </p:sp>
      <p:sp>
        <p:nvSpPr>
          <p:cNvPr id="6" name="Subtitle 1">
            <a:extLst>
              <a:ext uri="{FF2B5EF4-FFF2-40B4-BE49-F238E27FC236}">
                <a16:creationId xmlns:a16="http://schemas.microsoft.com/office/drawing/2014/main" id="{2079B11B-F445-9805-3F72-90F51B949652}"/>
              </a:ext>
            </a:extLst>
          </p:cNvPr>
          <p:cNvSpPr txBox="1">
            <a:spLocks/>
          </p:cNvSpPr>
          <p:nvPr/>
        </p:nvSpPr>
        <p:spPr>
          <a:xfrm>
            <a:off x="685800" y="2133600"/>
            <a:ext cx="7696200" cy="1295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600" b="0" i="0" kern="1200" spc="0">
                <a:solidFill>
                  <a:schemeClr val="tx1"/>
                </a:solidFill>
                <a:latin typeface="Lub Dub Medium" panose="020B0603030403020204" pitchFamily="34" charset="77"/>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pPr>
            <a:r>
              <a:rPr lang="en-US" sz="2400" dirty="0">
                <a:latin typeface="Lub Dub Medium" panose="020B0603030403020204" pitchFamily="34" charset="0"/>
                <a:ea typeface="Calibri" panose="020F0502020204030204" pitchFamily="34" charset="0"/>
                <a:cs typeface="Times New Roman" panose="02020603050405020304" pitchFamily="18" charset="0"/>
              </a:rPr>
              <a:t>People with Atrial Fibrillation #AFib experience higher risk factors than their counterparts. With AFib numbers growing in the US, it’s important to understand how to treat and prevent it.  Learn more: </a:t>
            </a:r>
            <a:r>
              <a:rPr lang="en-US" sz="2400" u="sng" dirty="0">
                <a:solidFill>
                  <a:srgbClr val="0563C1"/>
                </a:solidFill>
                <a:latin typeface="Lub Dub Medium" panose="020B0603030403020204" pitchFamily="34" charset="0"/>
                <a:ea typeface="Calibri" panose="020F0502020204030204" pitchFamily="34" charset="0"/>
                <a:cs typeface="Times New Roman" panose="02020603050405020304" pitchFamily="18" charset="0"/>
              </a:rPr>
              <a:t>heart.org/afibmonth22</a:t>
            </a:r>
            <a:endParaRPr lang="en-US" sz="3200" dirty="0">
              <a:latin typeface="Lub Dub Medium" panose="020B0603030403020204" pitchFamily="34" charset="0"/>
            </a:endParaRPr>
          </a:p>
        </p:txBody>
      </p:sp>
      <p:pic>
        <p:nvPicPr>
          <p:cNvPr id="4" name="Picture 3" descr="Logo, company name&#10;&#10;Description automatically generated">
            <a:extLst>
              <a:ext uri="{FF2B5EF4-FFF2-40B4-BE49-F238E27FC236}">
                <a16:creationId xmlns:a16="http://schemas.microsoft.com/office/drawing/2014/main" id="{C1945D62-DB27-FE16-49DE-5A4EF9722F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6800" y="1371600"/>
            <a:ext cx="5029200" cy="5029200"/>
          </a:xfrm>
          <a:prstGeom prst="rect">
            <a:avLst/>
          </a:prstGeom>
        </p:spPr>
      </p:pic>
    </p:spTree>
    <p:extLst>
      <p:ext uri="{BB962C8B-B14F-4D97-AF65-F5344CB8AC3E}">
        <p14:creationId xmlns:p14="http://schemas.microsoft.com/office/powerpoint/2010/main" val="1620991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7B8002F-8840-0400-989E-6FBAD24F42BC}"/>
              </a:ext>
            </a:extLst>
          </p:cNvPr>
          <p:cNvSpPr>
            <a:spLocks noGrp="1"/>
          </p:cNvSpPr>
          <p:nvPr>
            <p:ph type="sldNum" sz="quarter" idx="4"/>
          </p:nvPr>
        </p:nvSpPr>
        <p:spPr/>
        <p:txBody>
          <a:bodyPr/>
          <a:lstStyle/>
          <a:p>
            <a:fld id="{01CD3B2E-BC1C-6C4D-9D91-A67B950EE325}" type="slidenum">
              <a:rPr lang="en-US" smtClean="0"/>
              <a:pPr/>
              <a:t>3</a:t>
            </a:fld>
            <a:endParaRPr lang="en-US" dirty="0"/>
          </a:p>
        </p:txBody>
      </p:sp>
      <p:sp>
        <p:nvSpPr>
          <p:cNvPr id="7" name="Subtitle 1">
            <a:extLst>
              <a:ext uri="{FF2B5EF4-FFF2-40B4-BE49-F238E27FC236}">
                <a16:creationId xmlns:a16="http://schemas.microsoft.com/office/drawing/2014/main" id="{B540F23B-C2A7-F70A-D8C0-BFA5F87FC2F5}"/>
              </a:ext>
            </a:extLst>
          </p:cNvPr>
          <p:cNvSpPr>
            <a:spLocks noGrp="1"/>
          </p:cNvSpPr>
          <p:nvPr>
            <p:ph type="subTitle" idx="1"/>
          </p:nvPr>
        </p:nvSpPr>
        <p:spPr>
          <a:xfrm>
            <a:off x="685800" y="2133600"/>
            <a:ext cx="12877800" cy="1295400"/>
          </a:xfrm>
        </p:spPr>
        <p:txBody>
          <a:bodyPr/>
          <a:lstStyle/>
          <a:p>
            <a:pPr marL="0" marR="0">
              <a:spcBef>
                <a:spcPts val="0"/>
              </a:spcBef>
              <a:spcAft>
                <a:spcPts val="0"/>
              </a:spcAft>
            </a:pPr>
            <a:r>
              <a:rPr lang="en-US" sz="2400" dirty="0">
                <a:effectLst/>
                <a:latin typeface="Lub Dub Medium" panose="020B0603030403020204" pitchFamily="34" charset="0"/>
                <a:ea typeface="Calibri" panose="020F0502020204030204" pitchFamily="34" charset="0"/>
                <a:cs typeface="Times New Roman" panose="02020603050405020304" pitchFamily="18" charset="0"/>
              </a:rPr>
              <a:t>The number of #AFib patients in the US is growing significantly. Join The American Heart Association for professional education and resources during AFib Awareness Month. </a:t>
            </a:r>
            <a:r>
              <a:rPr lang="en-US" sz="2400" u="sng" dirty="0">
                <a:solidFill>
                  <a:srgbClr val="0563C1"/>
                </a:solidFill>
                <a:effectLst/>
                <a:latin typeface="Lub Dub Medium" panose="020B0603030403020204" pitchFamily="34" charset="0"/>
                <a:ea typeface="Calibri" panose="020F0502020204030204" pitchFamily="34" charset="0"/>
                <a:cs typeface="Times New Roman" panose="02020603050405020304" pitchFamily="18" charset="0"/>
              </a:rPr>
              <a:t>heart.org/afibmonth22</a:t>
            </a:r>
            <a:endParaRPr lang="en-US" sz="2400" dirty="0">
              <a:effectLst/>
              <a:latin typeface="Lub Dub Medium" panose="020B0603030403020204" pitchFamily="34" charset="0"/>
              <a:ea typeface="Calibri" panose="020F0502020204030204" pitchFamily="34" charset="0"/>
              <a:cs typeface="Times New Roman" panose="02020603050405020304" pitchFamily="18" charset="0"/>
            </a:endParaRPr>
          </a:p>
        </p:txBody>
      </p:sp>
      <p:sp>
        <p:nvSpPr>
          <p:cNvPr id="9" name="Title 2">
            <a:extLst>
              <a:ext uri="{FF2B5EF4-FFF2-40B4-BE49-F238E27FC236}">
                <a16:creationId xmlns:a16="http://schemas.microsoft.com/office/drawing/2014/main" id="{1961EE0E-7846-CE2B-C928-C10E6CA24A21}"/>
              </a:ext>
            </a:extLst>
          </p:cNvPr>
          <p:cNvSpPr>
            <a:spLocks noGrp="1"/>
          </p:cNvSpPr>
          <p:nvPr>
            <p:ph type="ctrTitle"/>
          </p:nvPr>
        </p:nvSpPr>
        <p:spPr>
          <a:xfrm>
            <a:off x="685800" y="1219200"/>
            <a:ext cx="12877800" cy="914399"/>
          </a:xfrm>
        </p:spPr>
        <p:txBody>
          <a:bodyPr lIns="91440" tIns="45720" rIns="91440" bIns="45720" anchor="b"/>
          <a:lstStyle/>
          <a:p>
            <a:r>
              <a:rPr lang="en-US" dirty="0">
                <a:latin typeface="Lub Dub Heavy"/>
              </a:rPr>
              <a:t>Post #2</a:t>
            </a:r>
          </a:p>
        </p:txBody>
      </p:sp>
      <p:sp>
        <p:nvSpPr>
          <p:cNvPr id="10" name="TextBox 9">
            <a:extLst>
              <a:ext uri="{FF2B5EF4-FFF2-40B4-BE49-F238E27FC236}">
                <a16:creationId xmlns:a16="http://schemas.microsoft.com/office/drawing/2014/main" id="{7D98B829-5264-8A0C-CD6C-4CAF58134765}"/>
              </a:ext>
            </a:extLst>
          </p:cNvPr>
          <p:cNvSpPr txBox="1"/>
          <p:nvPr/>
        </p:nvSpPr>
        <p:spPr>
          <a:xfrm>
            <a:off x="7543800" y="3806675"/>
            <a:ext cx="5791200" cy="1253100"/>
          </a:xfrm>
          <a:prstGeom prst="rect">
            <a:avLst/>
          </a:prstGeom>
          <a:noFill/>
        </p:spPr>
        <p:txBody>
          <a:bodyPr wrap="square">
            <a:spAutoFit/>
          </a:bodyPr>
          <a:lstStyle/>
          <a:p>
            <a:pPr marL="0" marR="0">
              <a:lnSpc>
                <a:spcPct val="107000"/>
              </a:lnSpc>
              <a:spcBef>
                <a:spcPts val="0"/>
              </a:spcBef>
              <a:spcAft>
                <a:spcPts val="800"/>
              </a:spcAft>
            </a:pPr>
            <a:r>
              <a:rPr lang="en-US" sz="2400" dirty="0">
                <a:solidFill>
                  <a:srgbClr val="BE3633"/>
                </a:solidFill>
                <a:effectLst/>
                <a:latin typeface="Lub Dub Medium" panose="020B0603030403020204" pitchFamily="34" charset="0"/>
                <a:ea typeface="Calibri" panose="020F0502020204030204" pitchFamily="34" charset="0"/>
                <a:cs typeface="Times New Roman" panose="02020603050405020304" pitchFamily="18" charset="0"/>
              </a:rPr>
              <a:t>Video in Post: </a:t>
            </a:r>
            <a:r>
              <a:rPr lang="en-US" sz="2400" u="sng" dirty="0">
                <a:solidFill>
                  <a:srgbClr val="0563C1"/>
                </a:solidFill>
                <a:effectLst/>
                <a:latin typeface="Lub Dub Medium" panose="020B0603030403020204" pitchFamily="34" charset="0"/>
                <a:ea typeface="Calibri" panose="020F0502020204030204" pitchFamily="34" charset="0"/>
                <a:cs typeface="Times New Roman" panose="02020603050405020304" pitchFamily="18" charset="0"/>
                <a:hlinkClick r:id="rId2"/>
              </a:rPr>
              <a:t>https://www.youtube.com/watch?v=NzVXOdvonCw&amp;t=140s</a:t>
            </a:r>
            <a:endParaRPr lang="en-US" sz="2400" dirty="0">
              <a:effectLst/>
              <a:latin typeface="Lub Dub Medium" panose="020B0603030403020204" pitchFamily="34" charset="0"/>
              <a:ea typeface="Calibri" panose="020F0502020204030204" pitchFamily="34" charset="0"/>
              <a:cs typeface="Times New Roman" panose="02020603050405020304" pitchFamily="18" charset="0"/>
            </a:endParaRPr>
          </a:p>
        </p:txBody>
      </p:sp>
      <p:pic>
        <p:nvPicPr>
          <p:cNvPr id="11" name="Picture 10">
            <a:extLst>
              <a:ext uri="{FF2B5EF4-FFF2-40B4-BE49-F238E27FC236}">
                <a16:creationId xmlns:a16="http://schemas.microsoft.com/office/drawing/2014/main" id="{2CAB6C4F-D6DC-0C0D-9787-DCA79A5E4ED1}"/>
              </a:ext>
            </a:extLst>
          </p:cNvPr>
          <p:cNvPicPr>
            <a:picLocks noChangeAspect="1"/>
          </p:cNvPicPr>
          <p:nvPr/>
        </p:nvPicPr>
        <p:blipFill>
          <a:blip r:embed="rId3"/>
          <a:stretch>
            <a:fillRect/>
          </a:stretch>
        </p:blipFill>
        <p:spPr>
          <a:xfrm>
            <a:off x="838200" y="3556673"/>
            <a:ext cx="6572459" cy="3687366"/>
          </a:xfrm>
          <a:prstGeom prst="rect">
            <a:avLst/>
          </a:prstGeom>
        </p:spPr>
      </p:pic>
    </p:spTree>
    <p:extLst>
      <p:ext uri="{BB962C8B-B14F-4D97-AF65-F5344CB8AC3E}">
        <p14:creationId xmlns:p14="http://schemas.microsoft.com/office/powerpoint/2010/main" val="2922925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4D9132-E6AC-95F4-E114-4E8266DB21E4}"/>
              </a:ext>
            </a:extLst>
          </p:cNvPr>
          <p:cNvSpPr/>
          <p:nvPr/>
        </p:nvSpPr>
        <p:spPr>
          <a:xfrm>
            <a:off x="7467600" y="0"/>
            <a:ext cx="7162800" cy="8381999"/>
          </a:xfrm>
          <a:prstGeom prst="rect">
            <a:avLst/>
          </a:prstGeom>
          <a:solidFill>
            <a:srgbClr val="6364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F7B8002F-8840-0400-989E-6FBAD24F42BC}"/>
              </a:ext>
            </a:extLst>
          </p:cNvPr>
          <p:cNvSpPr>
            <a:spLocks noGrp="1"/>
          </p:cNvSpPr>
          <p:nvPr>
            <p:ph type="sldNum" sz="quarter" idx="4"/>
          </p:nvPr>
        </p:nvSpPr>
        <p:spPr/>
        <p:txBody>
          <a:bodyPr/>
          <a:lstStyle/>
          <a:p>
            <a:fld id="{01CD3B2E-BC1C-6C4D-9D91-A67B950EE325}" type="slidenum">
              <a:rPr lang="en-US" smtClean="0"/>
              <a:pPr/>
              <a:t>4</a:t>
            </a:fld>
            <a:endParaRPr lang="en-US" dirty="0"/>
          </a:p>
        </p:txBody>
      </p:sp>
      <p:sp>
        <p:nvSpPr>
          <p:cNvPr id="2" name="Subtitle 1">
            <a:extLst>
              <a:ext uri="{FF2B5EF4-FFF2-40B4-BE49-F238E27FC236}">
                <a16:creationId xmlns:a16="http://schemas.microsoft.com/office/drawing/2014/main" id="{94DFE23A-A862-8D9F-6891-F424412B6AF3}"/>
              </a:ext>
            </a:extLst>
          </p:cNvPr>
          <p:cNvSpPr>
            <a:spLocks noGrp="1"/>
          </p:cNvSpPr>
          <p:nvPr>
            <p:ph type="subTitle" idx="1"/>
          </p:nvPr>
        </p:nvSpPr>
        <p:spPr>
          <a:xfrm>
            <a:off x="685800" y="2133600"/>
            <a:ext cx="5715000" cy="1295400"/>
          </a:xfrm>
        </p:spPr>
        <p:txBody>
          <a:bodyPr/>
          <a:lstStyle/>
          <a:p>
            <a:pPr marL="0" marR="0">
              <a:spcBef>
                <a:spcPts val="0"/>
              </a:spcBef>
              <a:spcAft>
                <a:spcPts val="0"/>
              </a:spcAft>
            </a:pPr>
            <a:r>
              <a:rPr lang="en-US" sz="2400" dirty="0">
                <a:effectLst/>
                <a:latin typeface="Lub Dub Medium" panose="020B0603030403020204" pitchFamily="34" charset="0"/>
                <a:ea typeface="Calibri" panose="020F0502020204030204" pitchFamily="34" charset="0"/>
                <a:cs typeface="Times New Roman" panose="02020603050405020304" pitchFamily="18" charset="0"/>
              </a:rPr>
              <a:t>It’s estimated that 12.1 million people in the US will have #AFib in 2030. Learn more: </a:t>
            </a:r>
            <a:r>
              <a:rPr lang="en-US" sz="2400" dirty="0">
                <a:effectLst/>
                <a:latin typeface="Lub Dub Medium" panose="020B0603030403020204" pitchFamily="34" charset="0"/>
                <a:ea typeface="Calibri" panose="020F0502020204030204" pitchFamily="34" charset="0"/>
                <a:cs typeface="Times New Roman" panose="02020603050405020304" pitchFamily="18" charset="0"/>
                <a:hlinkClick r:id="rId2"/>
              </a:rPr>
              <a:t>heart.org/afibmonth22</a:t>
            </a:r>
            <a:endParaRPr lang="en-US" sz="2400" dirty="0">
              <a:effectLst/>
              <a:latin typeface="Lub Dub Medium" panose="020B060303040302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dirty="0">
              <a:effectLst/>
              <a:latin typeface="Lub Dub Medium" panose="020B060303040302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4B99BD55-00BA-E916-C880-A7EAE8CB3420}"/>
              </a:ext>
            </a:extLst>
          </p:cNvPr>
          <p:cNvSpPr>
            <a:spLocks noGrp="1"/>
          </p:cNvSpPr>
          <p:nvPr>
            <p:ph type="ctrTitle"/>
          </p:nvPr>
        </p:nvSpPr>
        <p:spPr>
          <a:xfrm>
            <a:off x="685800" y="1219200"/>
            <a:ext cx="12877800" cy="914399"/>
          </a:xfrm>
        </p:spPr>
        <p:txBody>
          <a:bodyPr lIns="91440" tIns="45720" rIns="91440" bIns="45720" anchor="b"/>
          <a:lstStyle/>
          <a:p>
            <a:r>
              <a:rPr lang="en-US" dirty="0">
                <a:latin typeface="Lub Dub Heavy"/>
              </a:rPr>
              <a:t>Post #3</a:t>
            </a:r>
          </a:p>
        </p:txBody>
      </p:sp>
      <p:pic>
        <p:nvPicPr>
          <p:cNvPr id="7" name="Picture 6" descr="A picture containing text&#10;&#10;Description automatically generated">
            <a:extLst>
              <a:ext uri="{FF2B5EF4-FFF2-40B4-BE49-F238E27FC236}">
                <a16:creationId xmlns:a16="http://schemas.microsoft.com/office/drawing/2014/main" id="{C0A31D2E-104C-DF6E-6412-85A1C03704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96299" y="1379220"/>
            <a:ext cx="5638800" cy="5638800"/>
          </a:xfrm>
          <a:prstGeom prst="rect">
            <a:avLst/>
          </a:prstGeom>
        </p:spPr>
      </p:pic>
    </p:spTree>
    <p:extLst>
      <p:ext uri="{BB962C8B-B14F-4D97-AF65-F5344CB8AC3E}">
        <p14:creationId xmlns:p14="http://schemas.microsoft.com/office/powerpoint/2010/main" val="243630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997AF88-DF93-35DD-AB4F-B3B468490C79}"/>
              </a:ext>
            </a:extLst>
          </p:cNvPr>
          <p:cNvSpPr/>
          <p:nvPr/>
        </p:nvSpPr>
        <p:spPr>
          <a:xfrm>
            <a:off x="7467600" y="0"/>
            <a:ext cx="7162800" cy="8381999"/>
          </a:xfrm>
          <a:prstGeom prst="rect">
            <a:avLst/>
          </a:prstGeom>
          <a:solidFill>
            <a:srgbClr val="6364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F7B8002F-8840-0400-989E-6FBAD24F42BC}"/>
              </a:ext>
            </a:extLst>
          </p:cNvPr>
          <p:cNvSpPr>
            <a:spLocks noGrp="1"/>
          </p:cNvSpPr>
          <p:nvPr>
            <p:ph type="sldNum" sz="quarter" idx="4"/>
          </p:nvPr>
        </p:nvSpPr>
        <p:spPr/>
        <p:txBody>
          <a:bodyPr/>
          <a:lstStyle/>
          <a:p>
            <a:fld id="{01CD3B2E-BC1C-6C4D-9D91-A67B950EE325}" type="slidenum">
              <a:rPr lang="en-US" smtClean="0"/>
              <a:pPr/>
              <a:t>5</a:t>
            </a:fld>
            <a:endParaRPr lang="en-US" dirty="0"/>
          </a:p>
        </p:txBody>
      </p:sp>
      <p:sp>
        <p:nvSpPr>
          <p:cNvPr id="2" name="Subtitle 1">
            <a:extLst>
              <a:ext uri="{FF2B5EF4-FFF2-40B4-BE49-F238E27FC236}">
                <a16:creationId xmlns:a16="http://schemas.microsoft.com/office/drawing/2014/main" id="{94DFE23A-A862-8D9F-6891-F424412B6AF3}"/>
              </a:ext>
            </a:extLst>
          </p:cNvPr>
          <p:cNvSpPr>
            <a:spLocks noGrp="1"/>
          </p:cNvSpPr>
          <p:nvPr>
            <p:ph type="subTitle" idx="1"/>
          </p:nvPr>
        </p:nvSpPr>
        <p:spPr>
          <a:xfrm>
            <a:off x="685800" y="2133600"/>
            <a:ext cx="6096000" cy="1295400"/>
          </a:xfrm>
        </p:spPr>
        <p:txBody>
          <a:bodyPr/>
          <a:lstStyle/>
          <a:p>
            <a:pPr marL="0" marR="0">
              <a:spcBef>
                <a:spcPts val="0"/>
              </a:spcBef>
              <a:spcAft>
                <a:spcPts val="0"/>
              </a:spcAft>
            </a:pPr>
            <a:r>
              <a:rPr lang="en-US" sz="2400" dirty="0">
                <a:effectLst/>
                <a:latin typeface="Lub Dub Medium" panose="020B0603030403020204" pitchFamily="34" charset="0"/>
                <a:ea typeface="Calibri" panose="020F0502020204030204" pitchFamily="34" charset="0"/>
                <a:cs typeface="Times New Roman" panose="02020603050405020304" pitchFamily="18" charset="0"/>
              </a:rPr>
              <a:t>Strokes caused by #AFib tend to be more severe than strokes with other underlying causes.  It’s time to focus on AFib prevention as Stroke prevention. </a:t>
            </a:r>
            <a:r>
              <a:rPr lang="en-US" sz="2400" dirty="0">
                <a:effectLst/>
                <a:latin typeface="Lub Dub Medium" panose="020B0603030403020204" pitchFamily="34" charset="0"/>
                <a:ea typeface="Calibri" panose="020F0502020204030204" pitchFamily="34" charset="0"/>
                <a:cs typeface="Times New Roman" panose="02020603050405020304" pitchFamily="18" charset="0"/>
                <a:hlinkClick r:id="rId2"/>
              </a:rPr>
              <a:t>heart.org/afibmonth22</a:t>
            </a:r>
            <a:endParaRPr lang="en-US" sz="2400" dirty="0">
              <a:effectLst/>
              <a:latin typeface="Lub Dub Medium" panose="020B060303040302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dirty="0">
              <a:effectLst/>
              <a:latin typeface="Lub Dub Medium" panose="020B060303040302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4B99BD55-00BA-E916-C880-A7EAE8CB3420}"/>
              </a:ext>
            </a:extLst>
          </p:cNvPr>
          <p:cNvSpPr>
            <a:spLocks noGrp="1"/>
          </p:cNvSpPr>
          <p:nvPr>
            <p:ph type="ctrTitle"/>
          </p:nvPr>
        </p:nvSpPr>
        <p:spPr>
          <a:xfrm>
            <a:off x="685800" y="1219200"/>
            <a:ext cx="12877800" cy="914399"/>
          </a:xfrm>
        </p:spPr>
        <p:txBody>
          <a:bodyPr lIns="91440" tIns="45720" rIns="91440" bIns="45720" anchor="b"/>
          <a:lstStyle/>
          <a:p>
            <a:r>
              <a:rPr lang="en-US" dirty="0">
                <a:latin typeface="Lub Dub Heavy"/>
              </a:rPr>
              <a:t>Post #4</a:t>
            </a:r>
          </a:p>
        </p:txBody>
      </p:sp>
      <p:pic>
        <p:nvPicPr>
          <p:cNvPr id="8" name="Picture 7" descr="Text, logo&#10;&#10;Description automatically generated">
            <a:extLst>
              <a:ext uri="{FF2B5EF4-FFF2-40B4-BE49-F238E27FC236}">
                <a16:creationId xmlns:a16="http://schemas.microsoft.com/office/drawing/2014/main" id="{30CE7986-F87A-7BF3-C655-8FDCE4942A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4400" y="1485900"/>
            <a:ext cx="5257800" cy="5257800"/>
          </a:xfrm>
          <a:prstGeom prst="rect">
            <a:avLst/>
          </a:prstGeom>
        </p:spPr>
      </p:pic>
    </p:spTree>
    <p:extLst>
      <p:ext uri="{BB962C8B-B14F-4D97-AF65-F5344CB8AC3E}">
        <p14:creationId xmlns:p14="http://schemas.microsoft.com/office/powerpoint/2010/main" val="3676087019"/>
      </p:ext>
    </p:extLst>
  </p:cSld>
  <p:clrMapOvr>
    <a:masterClrMapping/>
  </p:clrMapOvr>
</p:sld>
</file>

<file path=ppt/theme/theme1.xml><?xml version="1.0" encoding="utf-8"?>
<a:theme xmlns:a="http://schemas.openxmlformats.org/drawingml/2006/main" name="Title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9 AHA Corporate Template 16x9" id="{36303CF9-DC7D-4ED4-9C1F-05B6EBF9CE65}" vid="{13EB435A-C281-405F-B548-2F45017A8CE7}"/>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ransition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9 AHA Corporate Template 16x9" id="{36303CF9-DC7D-4ED4-9C1F-05B6EBF9CE65}" vid="{9779926B-4D49-45CF-85AA-6BD2F84C73D1}"/>
    </a:ext>
  </a:extLst>
</a:theme>
</file>

<file path=ppt/theme/theme3.xml><?xml version="1.0" encoding="utf-8"?>
<a:theme xmlns:a="http://schemas.openxmlformats.org/drawingml/2006/main" name="Simple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AHA Corporate Template 16x9" id="{36303CF9-DC7D-4ED4-9C1F-05B6EBF9CE65}" vid="{F2D8504E-6BF1-4A54-A956-9CF320BEEB19}"/>
    </a:ext>
  </a:extLst>
</a:theme>
</file>

<file path=ppt/theme/theme4.xml><?xml version="1.0" encoding="utf-8"?>
<a:theme xmlns:a="http://schemas.openxmlformats.org/drawingml/2006/main" name="Photo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AHA Corporate Template 16x9" id="{36303CF9-DC7D-4ED4-9C1F-05B6EBF9CE65}" vid="{CFC2C81C-2E2A-490F-98E4-EB1F00B054E7}"/>
    </a:ext>
  </a:extLst>
</a:theme>
</file>

<file path=ppt/theme/theme5.xml><?xml version="1.0" encoding="utf-8"?>
<a:theme xmlns:a="http://schemas.openxmlformats.org/drawingml/2006/main" name="Watermark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AHA Corporate Template 16x9" id="{36303CF9-DC7D-4ED4-9C1F-05B6EBF9CE65}" vid="{F7D7B687-4E1F-47C1-B8F2-5FD90D050CAA}"/>
    </a:ext>
  </a:extLst>
</a:theme>
</file>

<file path=ppt/theme/theme6.xml><?xml version="1.0" encoding="utf-8"?>
<a:theme xmlns:a="http://schemas.openxmlformats.org/drawingml/2006/main" name="Split Conten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AHA Corporate Template 16x9" id="{36303CF9-DC7D-4ED4-9C1F-05B6EBF9CE65}" vid="{FC2560AD-1BFC-403C-B650-8CC80D6C1E5B}"/>
    </a:ext>
  </a:extLst>
</a:theme>
</file>

<file path=ppt/theme/theme7.xml><?xml version="1.0" encoding="utf-8"?>
<a:theme xmlns:a="http://schemas.openxmlformats.org/drawingml/2006/main" name="Image Lef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AHA Corporate Template 16x9" id="{36303CF9-DC7D-4ED4-9C1F-05B6EBF9CE65}" vid="{C1C4619E-F04E-450F-8E45-62FD1BE229CD}"/>
    </a:ext>
  </a:extLst>
</a:theme>
</file>

<file path=ppt/theme/theme8.xml><?xml version="1.0" encoding="utf-8"?>
<a:theme xmlns:a="http://schemas.openxmlformats.org/drawingml/2006/main" name="Image Righ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AHA Corporate Template 16x9" id="{36303CF9-DC7D-4ED4-9C1F-05B6EBF9CE65}" vid="{ED5D6767-BE8D-4639-AAC0-01EDA6A534DC}"/>
    </a:ext>
  </a:extLst>
</a:theme>
</file>

<file path=ppt/theme/theme9.xml><?xml version="1.0" encoding="utf-8"?>
<a:theme xmlns:a="http://schemas.openxmlformats.org/drawingml/2006/main" name="Closing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AHA Corporate Template 16x9" id="{36303CF9-DC7D-4ED4-9C1F-05B6EBF9CE65}" vid="{AAA80BC5-5114-4B0A-AD72-E041EBE4F65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307881CFC1BF94DA1B1157707EDD062" ma:contentTypeVersion="15" ma:contentTypeDescription="Create a new document." ma:contentTypeScope="" ma:versionID="23971ba4c6c5f64868030018406d2976">
  <xsd:schema xmlns:xsd="http://www.w3.org/2001/XMLSchema" xmlns:xs="http://www.w3.org/2001/XMLSchema" xmlns:p="http://schemas.microsoft.com/office/2006/metadata/properties" xmlns:ns2="7ca98911-c71d-45a1-90ab-66e50fb5bbfd" xmlns:ns3="2084591c-ebd6-4e62-a75c-6887a184420b" targetNamespace="http://schemas.microsoft.com/office/2006/metadata/properties" ma:root="true" ma:fieldsID="44b5016dde057cc7982b36650a2a6675" ns2:_="" ns3:_="">
    <xsd:import namespace="7ca98911-c71d-45a1-90ab-66e50fb5bbfd"/>
    <xsd:import namespace="2084591c-ebd6-4e62-a75c-6887a184420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a98911-c71d-45a1-90ab-66e50fb5bb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f4f22ede-e726-4d3d-b195-8dfd25ae0d9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084591c-ebd6-4e62-a75c-6887a184420b"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8d4f8da-9d40-4d0c-9f24-2a161af9c131}" ma:internalName="TaxCatchAll" ma:showField="CatchAllData" ma:web="2084591c-ebd6-4e62-a75c-6887a184420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f4f22ede-e726-4d3d-b195-8dfd25ae0d91" ContentTypeId="0x01" PreviousValue="false"/>
</file>

<file path=customXml/item4.xml><?xml version="1.0" encoding="utf-8"?>
<p:properties xmlns:p="http://schemas.microsoft.com/office/2006/metadata/properties" xmlns:xsi="http://www.w3.org/2001/XMLSchema-instance" xmlns:pc="http://schemas.microsoft.com/office/infopath/2007/PartnerControls">
  <documentManagement>
    <TaxCatchAll xmlns="2084591c-ebd6-4e62-a75c-6887a184420b" xsi:nil="true"/>
    <lcf76f155ced4ddcb4097134ff3c332f xmlns="7ca98911-c71d-45a1-90ab-66e50fb5bbf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4D7B1D2-07EE-4E73-AF5D-7ACEF0626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a98911-c71d-45a1-90ab-66e50fb5bbfd"/>
    <ds:schemaRef ds:uri="2084591c-ebd6-4e62-a75c-6887a18442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1938B7-E360-4FE9-A871-88B1E9A436BD}">
  <ds:schemaRefs>
    <ds:schemaRef ds:uri="http://schemas.microsoft.com/sharepoint/v3/contenttype/forms"/>
  </ds:schemaRefs>
</ds:datastoreItem>
</file>

<file path=customXml/itemProps3.xml><?xml version="1.0" encoding="utf-8"?>
<ds:datastoreItem xmlns:ds="http://schemas.openxmlformats.org/officeDocument/2006/customXml" ds:itemID="{8A65D111-A398-4C3B-96D9-BEEF69383FE2}">
  <ds:schemaRefs>
    <ds:schemaRef ds:uri="Microsoft.SharePoint.Taxonomy.ContentTypeSync"/>
  </ds:schemaRefs>
</ds:datastoreItem>
</file>

<file path=customXml/itemProps4.xml><?xml version="1.0" encoding="utf-8"?>
<ds:datastoreItem xmlns:ds="http://schemas.openxmlformats.org/officeDocument/2006/customXml" ds:itemID="{BE80DD31-0EB4-468C-A389-0ED885791036}">
  <ds:schemaRefs>
    <ds:schemaRef ds:uri="http://schemas.microsoft.com/office/2006/metadata/properties"/>
    <ds:schemaRef ds:uri="http://purl.org/dc/elements/1.1/"/>
    <ds:schemaRef ds:uri="7ca98911-c71d-45a1-90ab-66e50fb5bbfd"/>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2084591c-ebd6-4e62-a75c-6887a184420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2019 AHA Corporate Template_Wide Screen 16x9 10-28-19</Template>
  <TotalTime>36</TotalTime>
  <Words>197</Words>
  <Application>Microsoft Office PowerPoint</Application>
  <PresentationFormat>Custom</PresentationFormat>
  <Paragraphs>18</Paragraphs>
  <Slides>5</Slides>
  <Notes>0</Notes>
  <HiddenSlides>0</HiddenSlides>
  <MMClips>0</MMClips>
  <ScaleCrop>false</ScaleCrop>
  <HeadingPairs>
    <vt:vector size="6" baseType="variant">
      <vt:variant>
        <vt:lpstr>Fonts Used</vt:lpstr>
      </vt:variant>
      <vt:variant>
        <vt:i4>4</vt:i4>
      </vt:variant>
      <vt:variant>
        <vt:lpstr>Theme</vt:lpstr>
      </vt:variant>
      <vt:variant>
        <vt:i4>9</vt:i4>
      </vt:variant>
      <vt:variant>
        <vt:lpstr>Slide Titles</vt:lpstr>
      </vt:variant>
      <vt:variant>
        <vt:i4>5</vt:i4>
      </vt:variant>
    </vt:vector>
  </HeadingPairs>
  <TitlesOfParts>
    <vt:vector size="18" baseType="lpstr">
      <vt:lpstr>Arial</vt:lpstr>
      <vt:lpstr>Calibri</vt:lpstr>
      <vt:lpstr>Lub Dub Heavy</vt:lpstr>
      <vt:lpstr>Lub Dub Medium</vt:lpstr>
      <vt:lpstr>Title Slides</vt:lpstr>
      <vt:lpstr>Transition Slides</vt:lpstr>
      <vt:lpstr>Simple Slides</vt:lpstr>
      <vt:lpstr>Photo Slides</vt:lpstr>
      <vt:lpstr>Watermark Slides</vt:lpstr>
      <vt:lpstr>Split Content</vt:lpstr>
      <vt:lpstr>Image Left</vt:lpstr>
      <vt:lpstr>Image Right</vt:lpstr>
      <vt:lpstr>Closing Slides</vt:lpstr>
      <vt:lpstr>Downloadable Social Media Posts</vt:lpstr>
      <vt:lpstr>Post #1</vt:lpstr>
      <vt:lpstr>Post #2</vt:lpstr>
      <vt:lpstr>Post #3</vt:lpstr>
      <vt:lpstr>Post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Lissa McCann</dc:creator>
  <cp:lastModifiedBy>Grace Stansbery</cp:lastModifiedBy>
  <cp:revision>17</cp:revision>
  <dcterms:created xsi:type="dcterms:W3CDTF">2020-02-14T19:48:17Z</dcterms:created>
  <dcterms:modified xsi:type="dcterms:W3CDTF">2022-08-31T17:29:05Z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2019-07-31T00:00:00Z</vt:filetime>
  </property>
  <property fmtid="{D5CDD505-2E9C-101B-9397-08002B2CF9AE}" pid="3" name="Creator">
    <vt:lpwstr>Adobe InDesign 14.0 (Macintosh)</vt:lpwstr>
  </property>
  <property fmtid="{D5CDD505-2E9C-101B-9397-08002B2CF9AE}" pid="4" name="LastSaved">
    <vt:filetime>2019-07-31T00:00:00Z</vt:filetime>
  </property>
  <property fmtid="{D5CDD505-2E9C-101B-9397-08002B2CF9AE}" pid="5" name="ContentTypeId">
    <vt:lpwstr>0x0101001307881CFC1BF94DA1B1157707EDD062</vt:lpwstr>
  </property>
</Properties>
</file>